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75" r:id="rId2"/>
  </p:sldMasterIdLst>
  <p:handoutMasterIdLst>
    <p:handoutMasterId r:id="rId27"/>
  </p:handoutMasterIdLst>
  <p:sldIdLst>
    <p:sldId id="256" r:id="rId3"/>
    <p:sldId id="273" r:id="rId4"/>
    <p:sldId id="267" r:id="rId5"/>
    <p:sldId id="281" r:id="rId6"/>
    <p:sldId id="264" r:id="rId7"/>
    <p:sldId id="274" r:id="rId8"/>
    <p:sldId id="275" r:id="rId9"/>
    <p:sldId id="278" r:id="rId10"/>
    <p:sldId id="265" r:id="rId11"/>
    <p:sldId id="259" r:id="rId12"/>
    <p:sldId id="276" r:id="rId13"/>
    <p:sldId id="261" r:id="rId14"/>
    <p:sldId id="290" r:id="rId15"/>
    <p:sldId id="291" r:id="rId16"/>
    <p:sldId id="292" r:id="rId17"/>
    <p:sldId id="262" r:id="rId18"/>
    <p:sldId id="283" r:id="rId19"/>
    <p:sldId id="277" r:id="rId20"/>
    <p:sldId id="268" r:id="rId21"/>
    <p:sldId id="270" r:id="rId22"/>
    <p:sldId id="289" r:id="rId23"/>
    <p:sldId id="271" r:id="rId24"/>
    <p:sldId id="269" r:id="rId25"/>
    <p:sldId id="285" r:id="rId2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9" autoAdjust="0"/>
    <p:restoredTop sz="94624" autoAdjust="0"/>
  </p:normalViewPr>
  <p:slideViewPr>
    <p:cSldViewPr>
      <p:cViewPr varScale="1">
        <p:scale>
          <a:sx n="69" d="100"/>
          <a:sy n="69" d="100"/>
        </p:scale>
        <p:origin x="-1398" y="-102"/>
      </p:cViewPr>
      <p:guideLst>
        <p:guide orient="horz" pos="2160"/>
        <p:guide pos="2880"/>
      </p:guideLst>
    </p:cSldViewPr>
  </p:slideViewPr>
  <p:outlineViewPr>
    <p:cViewPr>
      <p:scale>
        <a:sx n="33" d="100"/>
        <a:sy n="33" d="100"/>
      </p:scale>
      <p:origin x="0" y="19128"/>
    </p:cViewPr>
  </p:outlineViewPr>
  <p:notesTextViewPr>
    <p:cViewPr>
      <p:scale>
        <a:sx n="100" d="100"/>
        <a:sy n="100" d="100"/>
      </p:scale>
      <p:origin x="0" y="0"/>
    </p:cViewPr>
  </p:notesTextViewPr>
  <p:sorterViewPr>
    <p:cViewPr>
      <p:scale>
        <a:sx n="66" d="100"/>
        <a:sy n="66" d="100"/>
      </p:scale>
      <p:origin x="0" y="32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10240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10240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10240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B6B9B18C-F96B-471F-BF6C-3449A69674A0}"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682"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endParaRPr lang="en-US"/>
          </a:p>
        </p:txBody>
      </p:sp>
      <p:sp>
        <p:nvSpPr>
          <p:cNvPr id="71683"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lvl1pPr>
          </a:lstStyle>
          <a:p>
            <a:r>
              <a:rPr lang="en-US"/>
              <a:t>Click to edit Master title style</a:t>
            </a:r>
          </a:p>
        </p:txBody>
      </p:sp>
      <p:sp>
        <p:nvSpPr>
          <p:cNvPr id="71684" name="Rectangle 4"/>
          <p:cNvSpPr>
            <a:spLocks noGrp="1" noChangeArrowheads="1"/>
          </p:cNvSpPr>
          <p:nvPr>
            <p:ph type="subTitle" idx="1"/>
          </p:nvPr>
        </p:nvSpPr>
        <p:spPr>
          <a:xfrm>
            <a:off x="1549400" y="4051300"/>
            <a:ext cx="6032500" cy="1003300"/>
          </a:xfrm>
        </p:spPr>
        <p:txBody>
          <a:bodyPr/>
          <a:lstStyle>
            <a:lvl1pPr marL="0" indent="0" algn="ctr">
              <a:buFontTx/>
              <a:buNone/>
              <a:defRPr/>
            </a:lvl1pPr>
          </a:lstStyle>
          <a:p>
            <a:r>
              <a:rPr lang="en-US"/>
              <a:t>Click to edit Master subtitle style</a:t>
            </a:r>
          </a:p>
        </p:txBody>
      </p:sp>
      <p:sp>
        <p:nvSpPr>
          <p:cNvPr id="71685" name="Rectangle 5"/>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71686" name="Rectangle 6"/>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71687" name="Rectangle 7"/>
          <p:cNvSpPr>
            <a:spLocks noGrp="1" noChangeArrowheads="1"/>
          </p:cNvSpPr>
          <p:nvPr>
            <p:ph type="sldNum" sz="quarter" idx="4"/>
          </p:nvPr>
        </p:nvSpPr>
        <p:spPr>
          <a:xfrm>
            <a:off x="6553200" y="6248400"/>
            <a:ext cx="1905000" cy="457200"/>
          </a:xfrm>
        </p:spPr>
        <p:txBody>
          <a:bodyPr/>
          <a:lstStyle>
            <a:lvl1pPr>
              <a:defRPr/>
            </a:lvl1pPr>
          </a:lstStyle>
          <a:p>
            <a:fld id="{5A00D581-454E-417E-A994-57E8CC18AE0D}" type="slidenum">
              <a:rPr lang="en-US"/>
              <a:pPr/>
              <a:t>‹#›</a:t>
            </a:fld>
            <a:endParaRPr lang="en-US"/>
          </a:p>
        </p:txBody>
      </p:sp>
      <p:grpSp>
        <p:nvGrpSpPr>
          <p:cNvPr id="71688" name="Group 8"/>
          <p:cNvGrpSpPr>
            <a:grpSpLocks/>
          </p:cNvGrpSpPr>
          <p:nvPr/>
        </p:nvGrpSpPr>
        <p:grpSpPr bwMode="auto">
          <a:xfrm>
            <a:off x="195263" y="234950"/>
            <a:ext cx="3787775" cy="1778000"/>
            <a:chOff x="123" y="148"/>
            <a:chExt cx="2386" cy="1120"/>
          </a:xfrm>
        </p:grpSpPr>
        <p:sp>
          <p:nvSpPr>
            <p:cNvPr id="71689"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US"/>
            </a:p>
          </p:txBody>
        </p:sp>
        <p:sp>
          <p:nvSpPr>
            <p:cNvPr id="71690"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US"/>
            </a:p>
          </p:txBody>
        </p:sp>
        <p:sp>
          <p:nvSpPr>
            <p:cNvPr id="71691"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grpSp>
          <p:nvGrpSpPr>
            <p:cNvPr id="71692" name="Group 12"/>
            <p:cNvGrpSpPr>
              <a:grpSpLocks/>
            </p:cNvGrpSpPr>
            <p:nvPr userDrawn="1"/>
          </p:nvGrpSpPr>
          <p:grpSpPr bwMode="auto">
            <a:xfrm>
              <a:off x="123" y="148"/>
              <a:ext cx="2386" cy="1081"/>
              <a:chOff x="123" y="148"/>
              <a:chExt cx="2386" cy="1081"/>
            </a:xfrm>
          </p:grpSpPr>
          <p:sp>
            <p:nvSpPr>
              <p:cNvPr id="71693"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71694"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71695"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71696"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71697"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grpSp>
      </p:grpSp>
      <p:grpSp>
        <p:nvGrpSpPr>
          <p:cNvPr id="71698" name="Group 18"/>
          <p:cNvGrpSpPr>
            <a:grpSpLocks/>
          </p:cNvGrpSpPr>
          <p:nvPr/>
        </p:nvGrpSpPr>
        <p:grpSpPr bwMode="auto">
          <a:xfrm>
            <a:off x="7915275" y="4368800"/>
            <a:ext cx="742950" cy="1058863"/>
            <a:chOff x="4986" y="2752"/>
            <a:chExt cx="468" cy="667"/>
          </a:xfrm>
        </p:grpSpPr>
        <p:sp>
          <p:nvSpPr>
            <p:cNvPr id="71699"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US"/>
            </a:p>
          </p:txBody>
        </p:sp>
        <p:sp>
          <p:nvSpPr>
            <p:cNvPr id="71700"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endParaRPr lang="en-US"/>
            </a:p>
          </p:txBody>
        </p:sp>
        <p:sp>
          <p:nvSpPr>
            <p:cNvPr id="71701" name="Freeform 21"/>
            <p:cNvSpPr>
              <a:spLocks/>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grpSp>
          <p:nvGrpSpPr>
            <p:cNvPr id="71702" name="Group 22"/>
            <p:cNvGrpSpPr>
              <a:grpSpLocks/>
            </p:cNvGrpSpPr>
            <p:nvPr userDrawn="1"/>
          </p:nvGrpSpPr>
          <p:grpSpPr bwMode="auto">
            <a:xfrm>
              <a:off x="4986" y="2752"/>
              <a:ext cx="468" cy="667"/>
              <a:chOff x="4986" y="2752"/>
              <a:chExt cx="468" cy="667"/>
            </a:xfrm>
          </p:grpSpPr>
          <p:sp>
            <p:nvSpPr>
              <p:cNvPr id="71703"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71704"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71705"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71706" name="Freeform 26"/>
              <p:cNvSpPr>
                <a:spLocks/>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71707" name="Freeform 27"/>
              <p:cNvSpPr>
                <a:spLocks/>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grpSp>
      </p:grpSp>
      <p:sp>
        <p:nvSpPr>
          <p:cNvPr id="71708"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endParaRPr lang="en-US"/>
          </a:p>
        </p:txBody>
      </p:sp>
      <p:sp>
        <p:nvSpPr>
          <p:cNvPr id="71709"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48FC741-5FC2-4D46-9F5D-5FDC3D31A85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85FB4C-E59E-4238-A8D0-53534FDCAE5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a:t>Click to edit Master title style</a:t>
            </a:r>
          </a:p>
        </p:txBody>
      </p:sp>
      <p:sp>
        <p:nvSpPr>
          <p:cNvPr id="3" name="Text Placeholder 2"/>
          <p:cNvSpPr>
            <a:spLocks noGrp="1"/>
          </p:cNvSpPr>
          <p:nvPr>
            <p:ph type="body" sz="half" idx="1"/>
          </p:nvPr>
        </p:nvSpPr>
        <p:spPr>
          <a:xfrm>
            <a:off x="685800" y="1828800"/>
            <a:ext cx="3771900" cy="3657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10100" y="1828800"/>
            <a:ext cx="3771900" cy="1752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10100" y="3733800"/>
            <a:ext cx="3771900" cy="1752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1371600" y="6248400"/>
            <a:ext cx="1905000" cy="457200"/>
          </a:xfrm>
        </p:spPr>
        <p:txBody>
          <a:bodyPr/>
          <a:lstStyle>
            <a:lvl1pPr>
              <a:defRPr/>
            </a:lvl1pPr>
          </a:lstStyle>
          <a:p>
            <a:endParaRPr lang="en-US"/>
          </a:p>
        </p:txBody>
      </p:sp>
      <p:sp>
        <p:nvSpPr>
          <p:cNvPr id="7" name="Footer Placeholder 6"/>
          <p:cNvSpPr>
            <a:spLocks noGrp="1"/>
          </p:cNvSpPr>
          <p:nvPr>
            <p:ph type="ftr" sz="quarter" idx="11"/>
          </p:nvPr>
        </p:nvSpPr>
        <p:spPr>
          <a:xfrm>
            <a:off x="35560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718300" y="6248400"/>
            <a:ext cx="1905000" cy="457200"/>
          </a:xfrm>
        </p:spPr>
        <p:txBody>
          <a:bodyPr/>
          <a:lstStyle>
            <a:lvl1pPr>
              <a:defRPr/>
            </a:lvl1pPr>
          </a:lstStyle>
          <a:p>
            <a:fld id="{E2387028-51D6-47DF-8239-2588B0745574}"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a:t>Click to edit Master title style</a:t>
            </a:r>
          </a:p>
        </p:txBody>
      </p:sp>
      <p:sp>
        <p:nvSpPr>
          <p:cNvPr id="3" name="Table Placeholder 2"/>
          <p:cNvSpPr>
            <a:spLocks noGrp="1"/>
          </p:cNvSpPr>
          <p:nvPr>
            <p:ph type="tbl" idx="1"/>
          </p:nvPr>
        </p:nvSpPr>
        <p:spPr>
          <a:xfrm>
            <a:off x="685800" y="1828800"/>
            <a:ext cx="7696200" cy="3657600"/>
          </a:xfrm>
        </p:spPr>
        <p:txBody>
          <a:bodyPr/>
          <a:lstStyle/>
          <a:p>
            <a:endParaRPr lang="en-US"/>
          </a:p>
        </p:txBody>
      </p:sp>
      <p:sp>
        <p:nvSpPr>
          <p:cNvPr id="4" name="Date Placeholder 3"/>
          <p:cNvSpPr>
            <a:spLocks noGrp="1"/>
          </p:cNvSpPr>
          <p:nvPr>
            <p:ph type="dt" sz="half" idx="10"/>
          </p:nvPr>
        </p:nvSpPr>
        <p:spPr>
          <a:xfrm>
            <a:off x="13716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5560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718300" y="6248400"/>
            <a:ext cx="1905000" cy="457200"/>
          </a:xfrm>
        </p:spPr>
        <p:txBody>
          <a:bodyPr/>
          <a:lstStyle>
            <a:lvl1pPr>
              <a:defRPr/>
            </a:lvl1pPr>
          </a:lstStyle>
          <a:p>
            <a:fld id="{76EB2A23-A1F9-4CC8-8C01-0F934E04AE78}"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72C566-77C8-4FBC-9192-B485C57C5F41}"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EFFADD3-BBC1-49C8-92B0-9B685507CBCA}"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E808775-1F3F-4CB0-A577-57B53FBAAAFD}"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FDEEEAD-6A70-42B2-967A-6100D47F30C7}"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A1CC6E5-F672-410E-933E-174083205B7D}"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9F3ED35-F489-413F-A6E7-10714EA8478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C619318-E5AB-4983-A4F4-66C4293078CC}"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12F4CCB-7A0B-4F6F-AD96-E5F26B328CA9}"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9608EFC-590C-42E3-9E4D-5B9869EC8F99}"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2A9ADB6-C884-4BBE-9748-A067516FB205}"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4CA8893-E96F-4475-86C1-805E8A026F2B}"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FB3833-5C88-40C0-AC94-65AA3FA9A101}"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F9DF8078-48DF-4433-B995-E15BB7F2AE1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10C6E02-B91C-438C-8847-D9DB2ADCB3F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7C47108-23E5-48F7-BF93-7B496984FCE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7CF2DA9-1E37-4172-938D-AD03B19321D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80FFD9E-4BA6-49BA-B8D5-D767FE2E912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105E004-0D0F-4E35-8C66-716879C7965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F1CC958-49BB-4182-A8D4-E17BFF3B76A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6AAE45A-FA68-49CB-A2B9-A12E23A6EB5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0658"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endParaRPr lang="en-US"/>
          </a:p>
        </p:txBody>
      </p:sp>
      <p:sp>
        <p:nvSpPr>
          <p:cNvPr id="70659"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70660"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0661"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mn-lt"/>
              </a:defRPr>
            </a:lvl1pPr>
          </a:lstStyle>
          <a:p>
            <a:endParaRPr lang="en-US"/>
          </a:p>
        </p:txBody>
      </p:sp>
      <p:sp>
        <p:nvSpPr>
          <p:cNvPr id="70662"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mn-lt"/>
              </a:defRPr>
            </a:lvl1pPr>
          </a:lstStyle>
          <a:p>
            <a:endParaRPr lang="en-US"/>
          </a:p>
        </p:txBody>
      </p:sp>
      <p:sp>
        <p:nvSpPr>
          <p:cNvPr id="70663"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atin typeface="+mn-lt"/>
              </a:defRPr>
            </a:lvl1pPr>
          </a:lstStyle>
          <a:p>
            <a:fld id="{16A0A997-E3E2-4FEC-AAF2-3C21C7C334F2}" type="slidenum">
              <a:rPr lang="en-US"/>
              <a:pPr/>
              <a:t>‹#›</a:t>
            </a:fld>
            <a:endParaRPr lang="en-US"/>
          </a:p>
        </p:txBody>
      </p:sp>
      <p:sp>
        <p:nvSpPr>
          <p:cNvPr id="70664"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endParaRPr lang="en-US"/>
          </a:p>
        </p:txBody>
      </p:sp>
      <p:sp>
        <p:nvSpPr>
          <p:cNvPr id="70665"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endParaRPr lang="en-US"/>
          </a:p>
        </p:txBody>
      </p:sp>
      <p:grpSp>
        <p:nvGrpSpPr>
          <p:cNvPr id="70666" name="Group 10"/>
          <p:cNvGrpSpPr>
            <a:grpSpLocks/>
          </p:cNvGrpSpPr>
          <p:nvPr/>
        </p:nvGrpSpPr>
        <p:grpSpPr bwMode="auto">
          <a:xfrm>
            <a:off x="7938" y="5540375"/>
            <a:ext cx="1784350" cy="1246188"/>
            <a:chOff x="5" y="3490"/>
            <a:chExt cx="1124" cy="785"/>
          </a:xfrm>
        </p:grpSpPr>
        <p:sp>
          <p:nvSpPr>
            <p:cNvPr id="70667"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endParaRPr lang="en-US"/>
            </a:p>
          </p:txBody>
        </p:sp>
        <p:sp>
          <p:nvSpPr>
            <p:cNvPr id="70668"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endParaRPr lang="en-US"/>
            </a:p>
          </p:txBody>
        </p:sp>
        <p:sp>
          <p:nvSpPr>
            <p:cNvPr id="70669"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US"/>
            </a:p>
          </p:txBody>
        </p:sp>
        <p:sp>
          <p:nvSpPr>
            <p:cNvPr id="70670"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sp>
          <p:nvSpPr>
            <p:cNvPr id="70671"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endParaRPr lang="en-US"/>
            </a:p>
          </p:txBody>
        </p:sp>
        <p:sp>
          <p:nvSpPr>
            <p:cNvPr id="70672"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endParaRPr lang="en-US"/>
            </a:p>
          </p:txBody>
        </p:sp>
        <p:sp>
          <p:nvSpPr>
            <p:cNvPr id="70673"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endParaRPr lang="en-US"/>
            </a:p>
          </p:txBody>
        </p:sp>
        <p:sp>
          <p:nvSpPr>
            <p:cNvPr id="70674"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endParaRPr lang="en-US"/>
            </a:p>
          </p:txBody>
        </p:sp>
        <p:sp>
          <p:nvSpPr>
            <p:cNvPr id="70675"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endParaRPr lang="en-US"/>
            </a:p>
          </p:txBody>
        </p:sp>
        <p:grpSp>
          <p:nvGrpSpPr>
            <p:cNvPr id="70676" name="Group 20"/>
            <p:cNvGrpSpPr>
              <a:grpSpLocks/>
            </p:cNvGrpSpPr>
            <p:nvPr userDrawn="1"/>
          </p:nvGrpSpPr>
          <p:grpSpPr bwMode="auto">
            <a:xfrm>
              <a:off x="5" y="3490"/>
              <a:ext cx="1124" cy="780"/>
              <a:chOff x="5" y="3490"/>
              <a:chExt cx="1124" cy="780"/>
            </a:xfrm>
          </p:grpSpPr>
          <p:grpSp>
            <p:nvGrpSpPr>
              <p:cNvPr id="70677" name="Group 21"/>
              <p:cNvGrpSpPr>
                <a:grpSpLocks/>
              </p:cNvGrpSpPr>
              <p:nvPr userDrawn="1"/>
            </p:nvGrpSpPr>
            <p:grpSpPr bwMode="auto">
              <a:xfrm>
                <a:off x="499" y="3562"/>
                <a:ext cx="548" cy="708"/>
                <a:chOff x="499" y="3562"/>
                <a:chExt cx="548" cy="708"/>
              </a:xfrm>
            </p:grpSpPr>
            <p:sp>
              <p:nvSpPr>
                <p:cNvPr id="70678"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endParaRPr lang="en-US"/>
                </a:p>
              </p:txBody>
            </p:sp>
            <p:sp>
              <p:nvSpPr>
                <p:cNvPr id="70679"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endParaRPr lang="en-US"/>
                </a:p>
              </p:txBody>
            </p:sp>
            <p:sp>
              <p:nvSpPr>
                <p:cNvPr id="70680"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endParaRPr lang="en-US"/>
                </a:p>
              </p:txBody>
            </p:sp>
          </p:grpSp>
          <p:sp>
            <p:nvSpPr>
              <p:cNvPr id="70681"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70682"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sp>
            <p:nvSpPr>
              <p:cNvPr id="70683"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endParaRPr lang="en-US"/>
              </a:p>
            </p:txBody>
          </p:sp>
          <p:grpSp>
            <p:nvGrpSpPr>
              <p:cNvPr id="70684" name="Group 28"/>
              <p:cNvGrpSpPr>
                <a:grpSpLocks/>
              </p:cNvGrpSpPr>
              <p:nvPr userDrawn="1"/>
            </p:nvGrpSpPr>
            <p:grpSpPr bwMode="auto">
              <a:xfrm>
                <a:off x="5" y="3490"/>
                <a:ext cx="1124" cy="678"/>
                <a:chOff x="5" y="3490"/>
                <a:chExt cx="1124" cy="678"/>
              </a:xfrm>
            </p:grpSpPr>
            <p:sp>
              <p:nvSpPr>
                <p:cNvPr id="70685"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70686"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70687"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70688"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endParaRPr lang="en-US"/>
                </a:p>
              </p:txBody>
            </p:sp>
            <p:sp>
              <p:nvSpPr>
                <p:cNvPr id="70689"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endParaRPr lang="en-US"/>
                </a:p>
              </p:txBody>
            </p:sp>
            <p:sp>
              <p:nvSpPr>
                <p:cNvPr id="70690"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endParaRPr lang="en-US"/>
                </a:p>
              </p:txBody>
            </p:sp>
            <p:sp>
              <p:nvSpPr>
                <p:cNvPr id="70691"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endParaRPr lang="en-US"/>
                </a:p>
              </p:txBody>
            </p:sp>
            <p:sp>
              <p:nvSpPr>
                <p:cNvPr id="70692"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endParaRPr lang="en-US"/>
                </a:p>
              </p:txBody>
            </p:sp>
          </p:grpSp>
        </p:grpSp>
      </p:grpSp>
      <p:grpSp>
        <p:nvGrpSpPr>
          <p:cNvPr id="70693" name="Group 37"/>
          <p:cNvGrpSpPr>
            <a:grpSpLocks/>
          </p:cNvGrpSpPr>
          <p:nvPr/>
        </p:nvGrpSpPr>
        <p:grpSpPr bwMode="auto">
          <a:xfrm>
            <a:off x="8680450" y="2116138"/>
            <a:ext cx="385763" cy="4308475"/>
            <a:chOff x="5468" y="1333"/>
            <a:chExt cx="243" cy="2714"/>
          </a:xfrm>
        </p:grpSpPr>
        <p:sp>
          <p:nvSpPr>
            <p:cNvPr id="70694"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US"/>
            </a:p>
          </p:txBody>
        </p:sp>
        <p:sp>
          <p:nvSpPr>
            <p:cNvPr id="70695"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US"/>
            </a:p>
          </p:txBody>
        </p:sp>
      </p:grpSp>
      <p:grpSp>
        <p:nvGrpSpPr>
          <p:cNvPr id="70696" name="Group 40"/>
          <p:cNvGrpSpPr>
            <a:grpSpLocks/>
          </p:cNvGrpSpPr>
          <p:nvPr/>
        </p:nvGrpSpPr>
        <p:grpSpPr bwMode="auto">
          <a:xfrm>
            <a:off x="7318375" y="90488"/>
            <a:ext cx="2133600" cy="1911350"/>
            <a:chOff x="4610" y="57"/>
            <a:chExt cx="1344" cy="1204"/>
          </a:xfrm>
        </p:grpSpPr>
        <p:grpSp>
          <p:nvGrpSpPr>
            <p:cNvPr id="70697" name="Group 41"/>
            <p:cNvGrpSpPr>
              <a:grpSpLocks/>
            </p:cNvGrpSpPr>
            <p:nvPr userDrawn="1"/>
          </p:nvGrpSpPr>
          <p:grpSpPr bwMode="auto">
            <a:xfrm>
              <a:off x="4610" y="57"/>
              <a:ext cx="1344" cy="1204"/>
              <a:chOff x="4610" y="57"/>
              <a:chExt cx="1344" cy="1204"/>
            </a:xfrm>
          </p:grpSpPr>
          <p:sp>
            <p:nvSpPr>
              <p:cNvPr id="70698"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endParaRPr lang="en-US"/>
              </a:p>
            </p:txBody>
          </p:sp>
          <p:grpSp>
            <p:nvGrpSpPr>
              <p:cNvPr id="70699" name="Group 43"/>
              <p:cNvGrpSpPr>
                <a:grpSpLocks/>
              </p:cNvGrpSpPr>
              <p:nvPr userDrawn="1"/>
            </p:nvGrpSpPr>
            <p:grpSpPr bwMode="auto">
              <a:xfrm>
                <a:off x="4610" y="57"/>
                <a:ext cx="1344" cy="985"/>
                <a:chOff x="4610" y="57"/>
                <a:chExt cx="1344" cy="985"/>
              </a:xfrm>
            </p:grpSpPr>
            <p:sp>
              <p:nvSpPr>
                <p:cNvPr id="70700"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endParaRPr lang="en-US"/>
                </a:p>
              </p:txBody>
            </p:sp>
            <p:sp>
              <p:nvSpPr>
                <p:cNvPr id="70701" name="Freeform 45"/>
                <p:cNvSpPr>
                  <a:spLocks/>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endParaRPr lang="en-US"/>
                </a:p>
              </p:txBody>
            </p:sp>
            <p:sp>
              <p:nvSpPr>
                <p:cNvPr id="70702" name="Freeform 46"/>
                <p:cNvSpPr>
                  <a:spLocks/>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endParaRPr lang="en-US"/>
                </a:p>
              </p:txBody>
            </p:sp>
            <p:sp>
              <p:nvSpPr>
                <p:cNvPr id="70703"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endParaRPr lang="en-US"/>
                </a:p>
              </p:txBody>
            </p:sp>
            <p:sp>
              <p:nvSpPr>
                <p:cNvPr id="70704" name="Freeform 48"/>
                <p:cNvSpPr>
                  <a:spLocks/>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endParaRPr lang="en-US"/>
                </a:p>
              </p:txBody>
            </p:sp>
            <p:sp>
              <p:nvSpPr>
                <p:cNvPr id="70705" name="Freeform 49"/>
                <p:cNvSpPr>
                  <a:spLocks/>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endParaRPr lang="en-US"/>
                </a:p>
              </p:txBody>
            </p:sp>
            <p:sp>
              <p:nvSpPr>
                <p:cNvPr id="70706"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endParaRPr lang="en-US"/>
                </a:p>
              </p:txBody>
            </p:sp>
            <p:sp>
              <p:nvSpPr>
                <p:cNvPr id="70707" name="Freeform 51"/>
                <p:cNvSpPr>
                  <a:spLocks/>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endParaRPr lang="en-US"/>
                </a:p>
              </p:txBody>
            </p:sp>
          </p:grpSp>
        </p:grpSp>
        <p:sp>
          <p:nvSpPr>
            <p:cNvPr id="70708"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endParaRPr lang="en-US"/>
            </a:p>
          </p:txBody>
        </p:sp>
      </p:grpSp>
    </p:spTree>
  </p:cSld>
  <p:clrMap bg1="dk2" tx1="lt1" bg2="dk1" tx2="lt2" accent1="accent1" accent2="accent2" accent3="accent3" accent4="accent4" accent5="accent5" accent6="accent6" hlink="hlink" folHlink="folHlink"/>
  <p:sldLayoutIdLst>
    <p:sldLayoutId id="2147483674"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97" r:id="rId12"/>
    <p:sldLayoutId id="2147483698" r:id="rId13"/>
  </p:sldLayoutIdLst>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itchFamily="66" charset="0"/>
        </a:defRPr>
      </a:lvl2pPr>
      <a:lvl3pPr algn="ctr" rtl="0" fontAlgn="base">
        <a:spcBef>
          <a:spcPct val="0"/>
        </a:spcBef>
        <a:spcAft>
          <a:spcPct val="0"/>
        </a:spcAft>
        <a:defRPr sz="4400">
          <a:solidFill>
            <a:schemeClr val="tx1"/>
          </a:solidFill>
          <a:latin typeface="Comic Sans MS" pitchFamily="66" charset="0"/>
        </a:defRPr>
      </a:lvl3pPr>
      <a:lvl4pPr algn="ctr" rtl="0" fontAlgn="base">
        <a:spcBef>
          <a:spcPct val="0"/>
        </a:spcBef>
        <a:spcAft>
          <a:spcPct val="0"/>
        </a:spcAft>
        <a:defRPr sz="4400">
          <a:solidFill>
            <a:schemeClr val="tx1"/>
          </a:solidFill>
          <a:latin typeface="Comic Sans MS" pitchFamily="66" charset="0"/>
        </a:defRPr>
      </a:lvl4pPr>
      <a:lvl5pPr algn="ctr" rtl="0" fontAlgn="base">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tx1"/>
          </a:solidFill>
          <a:latin typeface="Comic Sans MS" pitchFamily="66" charset="0"/>
        </a:defRPr>
      </a:lvl6pPr>
      <a:lvl7pPr marL="914400" algn="ctr" rtl="0" fontAlgn="base">
        <a:spcBef>
          <a:spcPct val="0"/>
        </a:spcBef>
        <a:spcAft>
          <a:spcPct val="0"/>
        </a:spcAft>
        <a:defRPr sz="4400">
          <a:solidFill>
            <a:schemeClr val="tx1"/>
          </a:solidFill>
          <a:latin typeface="Comic Sans MS" pitchFamily="66" charset="0"/>
        </a:defRPr>
      </a:lvl7pPr>
      <a:lvl8pPr marL="1371600" algn="ctr" rtl="0" fontAlgn="base">
        <a:spcBef>
          <a:spcPct val="0"/>
        </a:spcBef>
        <a:spcAft>
          <a:spcPct val="0"/>
        </a:spcAft>
        <a:defRPr sz="4400">
          <a:solidFill>
            <a:schemeClr val="tx1"/>
          </a:solidFill>
          <a:latin typeface="Comic Sans MS" pitchFamily="66" charset="0"/>
        </a:defRPr>
      </a:lvl8pPr>
      <a:lvl9pPr marL="1828800" algn="ctr" rtl="0" fontAlgn="base">
        <a:spcBef>
          <a:spcPct val="0"/>
        </a:spcBef>
        <a:spcAft>
          <a:spcPct val="0"/>
        </a:spcAft>
        <a:defRPr sz="4400">
          <a:solidFill>
            <a:schemeClr val="tx1"/>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728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728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9728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9728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D6358105-2EFA-4D73-891A-9D335D35BD3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9"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hyperlink" Target="http://www.educationplanner.org/education_planner/discovering_article.asp?articleName=Learning_Styles_Quiz&amp;sponsor=2859" TargetMode="External"/><Relationship Id="rId1" Type="http://schemas.openxmlformats.org/officeDocument/2006/relationships/slideLayout" Target="../slideLayouts/slideLayout4.x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 name="Rectangle 10"/>
          <p:cNvSpPr>
            <a:spLocks noGrp="1" noChangeArrowheads="1"/>
          </p:cNvSpPr>
          <p:nvPr>
            <p:ph type="title"/>
          </p:nvPr>
        </p:nvSpPr>
        <p:spPr>
          <a:xfrm>
            <a:off x="685800" y="152400"/>
            <a:ext cx="6870700" cy="762000"/>
          </a:xfrm>
        </p:spPr>
        <p:txBody>
          <a:bodyPr/>
          <a:lstStyle/>
          <a:p>
            <a:r>
              <a:rPr lang="fr-CA" sz="2000" b="1" dirty="0"/>
              <a:t>Portfolio électronique de l</a:t>
            </a:r>
            <a:r>
              <a:rPr lang="en-US" sz="2000" b="1" dirty="0"/>
              <a:t>’</a:t>
            </a:r>
            <a:r>
              <a:rPr lang="fr-CA" sz="2000" b="1" dirty="0"/>
              <a:t>élève </a:t>
            </a:r>
            <a:r>
              <a:rPr lang="fr-CA" sz="2000" b="1" dirty="0" smtClean="0"/>
              <a:t> </a:t>
            </a:r>
            <a:r>
              <a:rPr lang="fr-CA" sz="2000" b="1" dirty="0"/>
              <a:t/>
            </a:r>
            <a:br>
              <a:rPr lang="fr-CA" sz="2000" b="1" dirty="0"/>
            </a:br>
            <a:r>
              <a:rPr lang="fr-CA" sz="2000" b="1" dirty="0"/>
              <a:t>pour l</a:t>
            </a:r>
            <a:r>
              <a:rPr lang="en-US" sz="2000" b="1" dirty="0"/>
              <a:t>’</a:t>
            </a:r>
            <a:r>
              <a:rPr lang="fr-CA" sz="2000" b="1" dirty="0"/>
              <a:t>année scolaire </a:t>
            </a:r>
            <a:r>
              <a:rPr lang="fr-CA" sz="2000" b="1" dirty="0" smtClean="0"/>
              <a:t>2011-2012</a:t>
            </a:r>
            <a:endParaRPr lang="en-US" sz="2000" b="1" dirty="0"/>
          </a:p>
        </p:txBody>
      </p:sp>
      <p:sp>
        <p:nvSpPr>
          <p:cNvPr id="2059" name="Rectangle 11"/>
          <p:cNvSpPr>
            <a:spLocks noGrp="1" noChangeArrowheads="1"/>
          </p:cNvSpPr>
          <p:nvPr>
            <p:ph type="body" sz="half" idx="1"/>
          </p:nvPr>
        </p:nvSpPr>
        <p:spPr>
          <a:xfrm>
            <a:off x="685800" y="1066800"/>
            <a:ext cx="3771900" cy="4419600"/>
          </a:xfrm>
        </p:spPr>
        <p:txBody>
          <a:bodyPr/>
          <a:lstStyle/>
          <a:p>
            <a:pPr>
              <a:lnSpc>
                <a:spcPct val="80000"/>
              </a:lnSpc>
              <a:buClr>
                <a:schemeClr val="tx1"/>
              </a:buClr>
              <a:buFont typeface="Wingdings" pitchFamily="2" charset="2"/>
              <a:buNone/>
            </a:pPr>
            <a:r>
              <a:rPr lang="en-US" sz="1400" u="sng" dirty="0" err="1">
                <a:effectLst>
                  <a:outerShdw blurRad="38100" dist="38100" dir="2700000" algn="tl">
                    <a:srgbClr val="FFFFFF"/>
                  </a:outerShdw>
                </a:effectLst>
              </a:rPr>
              <a:t>Contenu</a:t>
            </a:r>
            <a:endParaRPr lang="en-US" sz="1400" u="sng" dirty="0">
              <a:effectLst>
                <a:outerShdw blurRad="38100" dist="38100" dir="2700000" algn="tl">
                  <a:srgbClr val="FFFFFF"/>
                </a:outerShdw>
              </a:effectLst>
            </a:endParaRPr>
          </a:p>
          <a:p>
            <a:pPr>
              <a:lnSpc>
                <a:spcPct val="80000"/>
              </a:lnSpc>
              <a:buClr>
                <a:schemeClr val="tx1"/>
              </a:buClr>
              <a:buFont typeface="Wingdings" pitchFamily="2" charset="2"/>
              <a:buChar char="ü"/>
            </a:pPr>
            <a:r>
              <a:rPr lang="en-US" sz="1200" dirty="0"/>
              <a:t>Photos (de </a:t>
            </a:r>
            <a:r>
              <a:rPr lang="en-US" sz="1200" dirty="0" err="1"/>
              <a:t>l’élève</a:t>
            </a:r>
            <a:r>
              <a:rPr lang="en-US" sz="1200" dirty="0"/>
              <a:t> et de la  </a:t>
            </a:r>
            <a:r>
              <a:rPr lang="en-US" sz="1200" dirty="0" err="1"/>
              <a:t>classe</a:t>
            </a:r>
            <a:r>
              <a:rPr lang="en-US" sz="1200" dirty="0"/>
              <a:t>)</a:t>
            </a:r>
          </a:p>
          <a:p>
            <a:pPr>
              <a:lnSpc>
                <a:spcPct val="80000"/>
              </a:lnSpc>
              <a:buClr>
                <a:schemeClr val="tx1"/>
              </a:buClr>
              <a:buFont typeface="Wingdings" pitchFamily="2" charset="2"/>
              <a:buChar char="ü"/>
            </a:pPr>
            <a:r>
              <a:rPr lang="fr-CA" sz="1200" dirty="0"/>
              <a:t>Horaire</a:t>
            </a:r>
          </a:p>
          <a:p>
            <a:pPr>
              <a:lnSpc>
                <a:spcPct val="80000"/>
              </a:lnSpc>
              <a:buClr>
                <a:schemeClr val="tx1"/>
              </a:buClr>
              <a:buFont typeface="Wingdings" pitchFamily="2" charset="2"/>
              <a:buChar char="ü"/>
            </a:pPr>
            <a:r>
              <a:rPr lang="fr-CA" sz="1200" dirty="0"/>
              <a:t>Formule </a:t>
            </a:r>
            <a:r>
              <a:rPr lang="fr-CA" sz="1200" dirty="0" smtClean="0"/>
              <a:t>magique</a:t>
            </a:r>
          </a:p>
          <a:p>
            <a:pPr>
              <a:lnSpc>
                <a:spcPct val="80000"/>
              </a:lnSpc>
              <a:buClr>
                <a:schemeClr val="tx1"/>
              </a:buClr>
              <a:buFont typeface="Wingdings" pitchFamily="2" charset="2"/>
              <a:buChar char="ü"/>
            </a:pPr>
            <a:r>
              <a:rPr lang="fr-CA" sz="1200" dirty="0" smtClean="0"/>
              <a:t>Contrat personnel </a:t>
            </a:r>
            <a:endParaRPr lang="fr-CA" sz="1200" dirty="0"/>
          </a:p>
          <a:p>
            <a:pPr>
              <a:lnSpc>
                <a:spcPct val="80000"/>
              </a:lnSpc>
              <a:buClr>
                <a:schemeClr val="tx1"/>
              </a:buClr>
              <a:buFont typeface="Wingdings" pitchFamily="2" charset="2"/>
              <a:buChar char="ü"/>
            </a:pPr>
            <a:r>
              <a:rPr lang="fr-CA" sz="1200" dirty="0"/>
              <a:t>Recette du </a:t>
            </a:r>
            <a:r>
              <a:rPr lang="fr-CA" sz="1200" dirty="0" smtClean="0"/>
              <a:t>succès</a:t>
            </a:r>
            <a:endParaRPr lang="fr-CA" sz="1200" dirty="0"/>
          </a:p>
          <a:p>
            <a:pPr>
              <a:lnSpc>
                <a:spcPct val="80000"/>
              </a:lnSpc>
              <a:buClr>
                <a:schemeClr val="tx1"/>
              </a:buClr>
              <a:buFont typeface="Wingdings" pitchFamily="2" charset="2"/>
              <a:buChar char="ü"/>
            </a:pPr>
            <a:r>
              <a:rPr lang="fr-CA" sz="1200" dirty="0"/>
              <a:t>Notes académiques</a:t>
            </a:r>
          </a:p>
          <a:p>
            <a:pPr>
              <a:lnSpc>
                <a:spcPct val="80000"/>
              </a:lnSpc>
              <a:buClr>
                <a:schemeClr val="tx1"/>
              </a:buClr>
              <a:buFont typeface="Wingdings" pitchFamily="2" charset="2"/>
              <a:buNone/>
            </a:pPr>
            <a:r>
              <a:rPr lang="fr-CA" sz="1200" dirty="0"/>
              <a:t>    ( 2 premiers termes et réflexions</a:t>
            </a:r>
            <a:r>
              <a:rPr lang="fr-CA" sz="1200" dirty="0" smtClean="0"/>
              <a:t>)</a:t>
            </a:r>
            <a:endParaRPr lang="en-US" sz="1200" dirty="0"/>
          </a:p>
          <a:p>
            <a:pPr>
              <a:lnSpc>
                <a:spcPct val="80000"/>
              </a:lnSpc>
              <a:buClr>
                <a:schemeClr val="tx1"/>
              </a:buClr>
              <a:buFont typeface="Wingdings" pitchFamily="2" charset="2"/>
              <a:buChar char="ü"/>
            </a:pPr>
            <a:r>
              <a:rPr lang="en-US" sz="1200" dirty="0" err="1"/>
              <a:t>Profil</a:t>
            </a:r>
            <a:r>
              <a:rPr lang="en-US" sz="1200" dirty="0"/>
              <a:t> de </a:t>
            </a:r>
            <a:r>
              <a:rPr lang="en-US" sz="1200" dirty="0" err="1"/>
              <a:t>l’élève</a:t>
            </a:r>
            <a:r>
              <a:rPr lang="en-US" sz="1200" dirty="0"/>
              <a:t> </a:t>
            </a:r>
            <a:endParaRPr lang="en-US" sz="1200" dirty="0" smtClean="0"/>
          </a:p>
          <a:p>
            <a:pPr>
              <a:lnSpc>
                <a:spcPct val="80000"/>
              </a:lnSpc>
              <a:buClr>
                <a:schemeClr val="tx1"/>
              </a:buClr>
              <a:buFont typeface="Wingdings" pitchFamily="2" charset="2"/>
              <a:buChar char="ü"/>
            </a:pPr>
            <a:r>
              <a:rPr lang="en-US" sz="1200" dirty="0" smtClean="0"/>
              <a:t>Fiche </a:t>
            </a:r>
            <a:r>
              <a:rPr lang="en-US" sz="1200" dirty="0" err="1" smtClean="0"/>
              <a:t>biographique</a:t>
            </a:r>
            <a:endParaRPr lang="en-US" sz="1200" dirty="0"/>
          </a:p>
          <a:p>
            <a:pPr>
              <a:lnSpc>
                <a:spcPct val="80000"/>
              </a:lnSpc>
              <a:buClr>
                <a:schemeClr val="tx1"/>
              </a:buClr>
              <a:buFont typeface="Wingdings" pitchFamily="2" charset="2"/>
              <a:buChar char="ü"/>
            </a:pPr>
            <a:r>
              <a:rPr lang="en-US" sz="1200" dirty="0"/>
              <a:t>Des r</a:t>
            </a:r>
            <a:r>
              <a:rPr lang="fr-CA" sz="1200" dirty="0" err="1"/>
              <a:t>éflexions</a:t>
            </a:r>
            <a:endParaRPr lang="fr-CA" sz="1200" dirty="0"/>
          </a:p>
          <a:p>
            <a:pPr>
              <a:lnSpc>
                <a:spcPct val="80000"/>
              </a:lnSpc>
              <a:buClr>
                <a:schemeClr val="tx1"/>
              </a:buClr>
              <a:buFont typeface="Wingdings" pitchFamily="2" charset="2"/>
              <a:buChar char="ü"/>
            </a:pPr>
            <a:r>
              <a:rPr lang="fr-CA" sz="1200" dirty="0"/>
              <a:t>Des travaux réalisés dans toutes les disciplines  et les « raisons d’être » des pièces choisies.</a:t>
            </a:r>
          </a:p>
          <a:p>
            <a:pPr>
              <a:lnSpc>
                <a:spcPct val="80000"/>
              </a:lnSpc>
              <a:buClr>
                <a:schemeClr val="tx1"/>
              </a:buClr>
              <a:buFont typeface="Wingdings" pitchFamily="2" charset="2"/>
              <a:buChar char="ü"/>
            </a:pPr>
            <a:r>
              <a:rPr lang="fr-CA" sz="1200" dirty="0"/>
              <a:t>Des évaluations et des </a:t>
            </a:r>
            <a:r>
              <a:rPr lang="fr-CA" sz="1200" dirty="0" smtClean="0"/>
              <a:t>autoévaluations</a:t>
            </a:r>
          </a:p>
          <a:p>
            <a:pPr>
              <a:lnSpc>
                <a:spcPct val="80000"/>
              </a:lnSpc>
              <a:buClr>
                <a:schemeClr val="tx1"/>
              </a:buClr>
              <a:buFont typeface="Wingdings" pitchFamily="2" charset="2"/>
              <a:buChar char="ü"/>
            </a:pPr>
            <a:r>
              <a:rPr lang="fr-CA" sz="1200" dirty="0" smtClean="0"/>
              <a:t>Sondage sur style d’apprentissage</a:t>
            </a:r>
            <a:endParaRPr lang="fr-CA" sz="1200" dirty="0"/>
          </a:p>
          <a:p>
            <a:pPr>
              <a:lnSpc>
                <a:spcPct val="80000"/>
              </a:lnSpc>
              <a:buClr>
                <a:schemeClr val="tx1"/>
              </a:buClr>
              <a:buFont typeface="Wingdings" pitchFamily="2" charset="2"/>
              <a:buChar char="ü"/>
            </a:pPr>
            <a:r>
              <a:rPr lang="fr-CA" sz="1200" dirty="0"/>
              <a:t>Messages positifs et</a:t>
            </a:r>
            <a:r>
              <a:rPr lang="en-US" sz="1200" dirty="0"/>
              <a:t>/</a:t>
            </a:r>
            <a:r>
              <a:rPr lang="fr-CA" sz="1200" dirty="0"/>
              <a:t>ou commentaires positifs </a:t>
            </a:r>
          </a:p>
          <a:p>
            <a:pPr>
              <a:lnSpc>
                <a:spcPct val="80000"/>
              </a:lnSpc>
              <a:buClr>
                <a:schemeClr val="tx1"/>
              </a:buClr>
              <a:buFont typeface="Wingdings" pitchFamily="2" charset="2"/>
              <a:buChar char="ü"/>
            </a:pPr>
            <a:r>
              <a:rPr lang="fr-CA" sz="1200" dirty="0" smtClean="0"/>
              <a:t>Souvenirs </a:t>
            </a:r>
            <a:r>
              <a:rPr lang="fr-CA" sz="1200" dirty="0"/>
              <a:t>de </a:t>
            </a:r>
            <a:r>
              <a:rPr lang="fr-CA" sz="1200" dirty="0" smtClean="0"/>
              <a:t>NASIS </a:t>
            </a:r>
            <a:r>
              <a:rPr lang="fr-CA" sz="1200" dirty="0"/>
              <a:t>( certificats,  photos,...)</a:t>
            </a:r>
          </a:p>
          <a:p>
            <a:pPr>
              <a:lnSpc>
                <a:spcPct val="80000"/>
              </a:lnSpc>
              <a:buClr>
                <a:schemeClr val="tx1"/>
              </a:buClr>
              <a:buFont typeface="Wingdings" pitchFamily="2" charset="2"/>
              <a:buChar char="ü"/>
            </a:pPr>
            <a:r>
              <a:rPr lang="fr-CA" sz="1200" dirty="0"/>
              <a:t>Commentaires de parents et/ou </a:t>
            </a:r>
            <a:r>
              <a:rPr lang="fr-CA" sz="1200" dirty="0" smtClean="0"/>
              <a:t>d’enseignants</a:t>
            </a:r>
          </a:p>
          <a:p>
            <a:pPr>
              <a:lnSpc>
                <a:spcPct val="80000"/>
              </a:lnSpc>
              <a:buClr>
                <a:schemeClr val="tx1"/>
              </a:buClr>
              <a:buFont typeface="Wingdings" pitchFamily="2" charset="2"/>
              <a:buChar char="ü"/>
            </a:pPr>
            <a:r>
              <a:rPr lang="fr-CA" sz="1200" dirty="0" smtClean="0"/>
              <a:t>Grille d’évaluation </a:t>
            </a:r>
            <a:endParaRPr lang="fr-CA" sz="1200" dirty="0"/>
          </a:p>
          <a:p>
            <a:pPr>
              <a:lnSpc>
                <a:spcPct val="80000"/>
              </a:lnSpc>
              <a:buClr>
                <a:schemeClr val="tx1"/>
              </a:buClr>
              <a:buFont typeface="Wingdings" pitchFamily="2" charset="2"/>
              <a:buNone/>
            </a:pPr>
            <a:r>
              <a:rPr lang="fr-CA" sz="1200" dirty="0"/>
              <a:t>                 </a:t>
            </a:r>
            <a:endParaRPr lang="en-US" sz="1200" dirty="0"/>
          </a:p>
        </p:txBody>
      </p:sp>
      <p:pic>
        <p:nvPicPr>
          <p:cNvPr id="2064" name="Picture 16" descr="MCj02322070000[1]"/>
          <p:cNvPicPr>
            <a:picLocks noGrp="1" noChangeAspect="1" noChangeArrowheads="1"/>
          </p:cNvPicPr>
          <p:nvPr>
            <p:ph sz="quarter" idx="3"/>
          </p:nvPr>
        </p:nvPicPr>
        <p:blipFill>
          <a:blip r:embed="rId2" cstate="print"/>
          <a:srcRect/>
          <a:stretch>
            <a:fillRect/>
          </a:stretch>
        </p:blipFill>
        <p:spPr>
          <a:xfrm>
            <a:off x="5181600" y="2971800"/>
            <a:ext cx="3276600" cy="283051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iterate type="lt">
                                    <p:tmPct val="0"/>
                                  </p:iterate>
                                  <p:childTnLst>
                                    <p:set>
                                      <p:cBhvr>
                                        <p:cTn id="6" dur="1" fill="hold">
                                          <p:stCondLst>
                                            <p:cond delay="0"/>
                                          </p:stCondLst>
                                        </p:cTn>
                                        <p:tgtEl>
                                          <p:spTgt spid="2059">
                                            <p:txEl>
                                              <p:pRg st="1" end="1"/>
                                            </p:txEl>
                                          </p:spTgt>
                                        </p:tgtEl>
                                        <p:attrNameLst>
                                          <p:attrName>style.visibility</p:attrName>
                                        </p:attrNameLst>
                                      </p:cBhvr>
                                      <p:to>
                                        <p:strVal val="visible"/>
                                      </p:to>
                                    </p:set>
                                    <p:animEffect transition="in" filter="wheel(4)">
                                      <p:cBhvr>
                                        <p:cTn id="7" dur="2000"/>
                                        <p:tgtEl>
                                          <p:spTgt spid="2059">
                                            <p:txEl>
                                              <p:pRg st="1" end="1"/>
                                            </p:txEl>
                                          </p:spTgt>
                                        </p:tgtEl>
                                      </p:cBhvr>
                                    </p:animEffect>
                                  </p:childTnLst>
                                </p:cTn>
                              </p:par>
                              <p:par>
                                <p:cTn id="8" presetID="21" presetClass="entr" presetSubtype="4" fill="hold" nodeType="withEffect">
                                  <p:stCondLst>
                                    <p:cond delay="0"/>
                                  </p:stCondLst>
                                  <p:iterate type="lt">
                                    <p:tmPct val="0"/>
                                  </p:iterate>
                                  <p:childTnLst>
                                    <p:set>
                                      <p:cBhvr>
                                        <p:cTn id="9" dur="1" fill="hold">
                                          <p:stCondLst>
                                            <p:cond delay="0"/>
                                          </p:stCondLst>
                                        </p:cTn>
                                        <p:tgtEl>
                                          <p:spTgt spid="2059">
                                            <p:txEl>
                                              <p:pRg st="2" end="2"/>
                                            </p:txEl>
                                          </p:spTgt>
                                        </p:tgtEl>
                                        <p:attrNameLst>
                                          <p:attrName>style.visibility</p:attrName>
                                        </p:attrNameLst>
                                      </p:cBhvr>
                                      <p:to>
                                        <p:strVal val="visible"/>
                                      </p:to>
                                    </p:set>
                                    <p:animEffect transition="in" filter="wheel(4)">
                                      <p:cBhvr>
                                        <p:cTn id="10" dur="2000"/>
                                        <p:tgtEl>
                                          <p:spTgt spid="2059">
                                            <p:txEl>
                                              <p:pRg st="2" end="2"/>
                                            </p:txEl>
                                          </p:spTgt>
                                        </p:tgtEl>
                                      </p:cBhvr>
                                    </p:animEffect>
                                  </p:childTnLst>
                                </p:cTn>
                              </p:par>
                              <p:par>
                                <p:cTn id="11" presetID="21" presetClass="entr" presetSubtype="4" fill="hold" nodeType="withEffect">
                                  <p:stCondLst>
                                    <p:cond delay="0"/>
                                  </p:stCondLst>
                                  <p:iterate type="lt">
                                    <p:tmPct val="0"/>
                                  </p:iterate>
                                  <p:childTnLst>
                                    <p:set>
                                      <p:cBhvr>
                                        <p:cTn id="12" dur="1" fill="hold">
                                          <p:stCondLst>
                                            <p:cond delay="0"/>
                                          </p:stCondLst>
                                        </p:cTn>
                                        <p:tgtEl>
                                          <p:spTgt spid="2059">
                                            <p:txEl>
                                              <p:pRg st="3" end="3"/>
                                            </p:txEl>
                                          </p:spTgt>
                                        </p:tgtEl>
                                        <p:attrNameLst>
                                          <p:attrName>style.visibility</p:attrName>
                                        </p:attrNameLst>
                                      </p:cBhvr>
                                      <p:to>
                                        <p:strVal val="visible"/>
                                      </p:to>
                                    </p:set>
                                    <p:animEffect transition="in" filter="wheel(4)">
                                      <p:cBhvr>
                                        <p:cTn id="13" dur="2000"/>
                                        <p:tgtEl>
                                          <p:spTgt spid="2059">
                                            <p:txEl>
                                              <p:pRg st="3" end="3"/>
                                            </p:txEl>
                                          </p:spTgt>
                                        </p:tgtEl>
                                      </p:cBhvr>
                                    </p:animEffect>
                                  </p:childTnLst>
                                </p:cTn>
                              </p:par>
                              <p:par>
                                <p:cTn id="14" presetID="21" presetClass="entr" presetSubtype="4" fill="hold" nodeType="withEffect">
                                  <p:stCondLst>
                                    <p:cond delay="0"/>
                                  </p:stCondLst>
                                  <p:iterate type="lt">
                                    <p:tmPct val="0"/>
                                  </p:iterate>
                                  <p:childTnLst>
                                    <p:set>
                                      <p:cBhvr>
                                        <p:cTn id="15" dur="1" fill="hold">
                                          <p:stCondLst>
                                            <p:cond delay="0"/>
                                          </p:stCondLst>
                                        </p:cTn>
                                        <p:tgtEl>
                                          <p:spTgt spid="2059">
                                            <p:txEl>
                                              <p:pRg st="4" end="4"/>
                                            </p:txEl>
                                          </p:spTgt>
                                        </p:tgtEl>
                                        <p:attrNameLst>
                                          <p:attrName>style.visibility</p:attrName>
                                        </p:attrNameLst>
                                      </p:cBhvr>
                                      <p:to>
                                        <p:strVal val="visible"/>
                                      </p:to>
                                    </p:set>
                                    <p:animEffect transition="in" filter="wheel(4)">
                                      <p:cBhvr>
                                        <p:cTn id="16" dur="2000"/>
                                        <p:tgtEl>
                                          <p:spTgt spid="2059">
                                            <p:txEl>
                                              <p:pRg st="4" end="4"/>
                                            </p:txEl>
                                          </p:spTgt>
                                        </p:tgtEl>
                                      </p:cBhvr>
                                    </p:animEffect>
                                  </p:childTnLst>
                                </p:cTn>
                              </p:par>
                              <p:par>
                                <p:cTn id="17" presetID="21" presetClass="entr" presetSubtype="4" fill="hold" nodeType="withEffect">
                                  <p:stCondLst>
                                    <p:cond delay="0"/>
                                  </p:stCondLst>
                                  <p:iterate type="lt">
                                    <p:tmPct val="0"/>
                                  </p:iterate>
                                  <p:childTnLst>
                                    <p:set>
                                      <p:cBhvr>
                                        <p:cTn id="18" dur="1" fill="hold">
                                          <p:stCondLst>
                                            <p:cond delay="0"/>
                                          </p:stCondLst>
                                        </p:cTn>
                                        <p:tgtEl>
                                          <p:spTgt spid="2059">
                                            <p:txEl>
                                              <p:pRg st="5" end="5"/>
                                            </p:txEl>
                                          </p:spTgt>
                                        </p:tgtEl>
                                        <p:attrNameLst>
                                          <p:attrName>style.visibility</p:attrName>
                                        </p:attrNameLst>
                                      </p:cBhvr>
                                      <p:to>
                                        <p:strVal val="visible"/>
                                      </p:to>
                                    </p:set>
                                    <p:animEffect transition="in" filter="wheel(4)">
                                      <p:cBhvr>
                                        <p:cTn id="19" dur="2000"/>
                                        <p:tgtEl>
                                          <p:spTgt spid="2059">
                                            <p:txEl>
                                              <p:pRg st="5" end="5"/>
                                            </p:txEl>
                                          </p:spTgt>
                                        </p:tgtEl>
                                      </p:cBhvr>
                                    </p:animEffect>
                                  </p:childTnLst>
                                </p:cTn>
                              </p:par>
                              <p:par>
                                <p:cTn id="20" presetID="21" presetClass="entr" presetSubtype="4" fill="hold" nodeType="withEffect">
                                  <p:stCondLst>
                                    <p:cond delay="0"/>
                                  </p:stCondLst>
                                  <p:iterate type="lt">
                                    <p:tmPct val="0"/>
                                  </p:iterate>
                                  <p:childTnLst>
                                    <p:set>
                                      <p:cBhvr>
                                        <p:cTn id="21" dur="1" fill="hold">
                                          <p:stCondLst>
                                            <p:cond delay="0"/>
                                          </p:stCondLst>
                                        </p:cTn>
                                        <p:tgtEl>
                                          <p:spTgt spid="2059">
                                            <p:txEl>
                                              <p:pRg st="6" end="6"/>
                                            </p:txEl>
                                          </p:spTgt>
                                        </p:tgtEl>
                                        <p:attrNameLst>
                                          <p:attrName>style.visibility</p:attrName>
                                        </p:attrNameLst>
                                      </p:cBhvr>
                                      <p:to>
                                        <p:strVal val="visible"/>
                                      </p:to>
                                    </p:set>
                                    <p:animEffect transition="in" filter="wheel(4)">
                                      <p:cBhvr>
                                        <p:cTn id="22" dur="2000"/>
                                        <p:tgtEl>
                                          <p:spTgt spid="2059">
                                            <p:txEl>
                                              <p:pRg st="6" end="6"/>
                                            </p:txEl>
                                          </p:spTgt>
                                        </p:tgtEl>
                                      </p:cBhvr>
                                    </p:animEffect>
                                  </p:childTnLst>
                                </p:cTn>
                              </p:par>
                              <p:par>
                                <p:cTn id="23" presetID="21" presetClass="entr" presetSubtype="4" fill="hold" nodeType="withEffect">
                                  <p:stCondLst>
                                    <p:cond delay="0"/>
                                  </p:stCondLst>
                                  <p:iterate type="lt">
                                    <p:tmPct val="0"/>
                                  </p:iterate>
                                  <p:childTnLst>
                                    <p:set>
                                      <p:cBhvr>
                                        <p:cTn id="24" dur="1" fill="hold">
                                          <p:stCondLst>
                                            <p:cond delay="0"/>
                                          </p:stCondLst>
                                        </p:cTn>
                                        <p:tgtEl>
                                          <p:spTgt spid="2059">
                                            <p:txEl>
                                              <p:pRg st="7" end="7"/>
                                            </p:txEl>
                                          </p:spTgt>
                                        </p:tgtEl>
                                        <p:attrNameLst>
                                          <p:attrName>style.visibility</p:attrName>
                                        </p:attrNameLst>
                                      </p:cBhvr>
                                      <p:to>
                                        <p:strVal val="visible"/>
                                      </p:to>
                                    </p:set>
                                    <p:animEffect transition="in" filter="wheel(4)">
                                      <p:cBhvr>
                                        <p:cTn id="25" dur="2000"/>
                                        <p:tgtEl>
                                          <p:spTgt spid="2059">
                                            <p:txEl>
                                              <p:pRg st="7" end="7"/>
                                            </p:txEl>
                                          </p:spTgt>
                                        </p:tgtEl>
                                      </p:cBhvr>
                                    </p:animEffect>
                                  </p:childTnLst>
                                </p:cTn>
                              </p:par>
                              <p:par>
                                <p:cTn id="26" presetID="21" presetClass="entr" presetSubtype="4" fill="hold" nodeType="withEffect">
                                  <p:stCondLst>
                                    <p:cond delay="0"/>
                                  </p:stCondLst>
                                  <p:iterate type="lt">
                                    <p:tmPct val="0"/>
                                  </p:iterate>
                                  <p:childTnLst>
                                    <p:set>
                                      <p:cBhvr>
                                        <p:cTn id="27" dur="1" fill="hold">
                                          <p:stCondLst>
                                            <p:cond delay="0"/>
                                          </p:stCondLst>
                                        </p:cTn>
                                        <p:tgtEl>
                                          <p:spTgt spid="2059">
                                            <p:txEl>
                                              <p:pRg st="8" end="8"/>
                                            </p:txEl>
                                          </p:spTgt>
                                        </p:tgtEl>
                                        <p:attrNameLst>
                                          <p:attrName>style.visibility</p:attrName>
                                        </p:attrNameLst>
                                      </p:cBhvr>
                                      <p:to>
                                        <p:strVal val="visible"/>
                                      </p:to>
                                    </p:set>
                                    <p:animEffect transition="in" filter="wheel(4)">
                                      <p:cBhvr>
                                        <p:cTn id="28" dur="2000"/>
                                        <p:tgtEl>
                                          <p:spTgt spid="2059">
                                            <p:txEl>
                                              <p:pRg st="8" end="8"/>
                                            </p:txEl>
                                          </p:spTgt>
                                        </p:tgtEl>
                                      </p:cBhvr>
                                    </p:animEffect>
                                  </p:childTnLst>
                                </p:cTn>
                              </p:par>
                              <p:par>
                                <p:cTn id="29" presetID="21" presetClass="entr" presetSubtype="4" fill="hold" nodeType="withEffect">
                                  <p:stCondLst>
                                    <p:cond delay="0"/>
                                  </p:stCondLst>
                                  <p:iterate type="lt">
                                    <p:tmPct val="0"/>
                                  </p:iterate>
                                  <p:childTnLst>
                                    <p:set>
                                      <p:cBhvr>
                                        <p:cTn id="30" dur="1" fill="hold">
                                          <p:stCondLst>
                                            <p:cond delay="0"/>
                                          </p:stCondLst>
                                        </p:cTn>
                                        <p:tgtEl>
                                          <p:spTgt spid="2059">
                                            <p:txEl>
                                              <p:pRg st="9" end="9"/>
                                            </p:txEl>
                                          </p:spTgt>
                                        </p:tgtEl>
                                        <p:attrNameLst>
                                          <p:attrName>style.visibility</p:attrName>
                                        </p:attrNameLst>
                                      </p:cBhvr>
                                      <p:to>
                                        <p:strVal val="visible"/>
                                      </p:to>
                                    </p:set>
                                    <p:animEffect transition="in" filter="wheel(4)">
                                      <p:cBhvr>
                                        <p:cTn id="31" dur="2000"/>
                                        <p:tgtEl>
                                          <p:spTgt spid="2059">
                                            <p:txEl>
                                              <p:pRg st="9" end="9"/>
                                            </p:txEl>
                                          </p:spTgt>
                                        </p:tgtEl>
                                      </p:cBhvr>
                                    </p:animEffect>
                                  </p:childTnLst>
                                </p:cTn>
                              </p:par>
                              <p:par>
                                <p:cTn id="32" presetID="21" presetClass="entr" presetSubtype="4" fill="hold" nodeType="withEffect">
                                  <p:stCondLst>
                                    <p:cond delay="0"/>
                                  </p:stCondLst>
                                  <p:iterate type="lt">
                                    <p:tmPct val="0"/>
                                  </p:iterate>
                                  <p:childTnLst>
                                    <p:set>
                                      <p:cBhvr>
                                        <p:cTn id="33" dur="1" fill="hold">
                                          <p:stCondLst>
                                            <p:cond delay="0"/>
                                          </p:stCondLst>
                                        </p:cTn>
                                        <p:tgtEl>
                                          <p:spTgt spid="2059">
                                            <p:txEl>
                                              <p:pRg st="10" end="10"/>
                                            </p:txEl>
                                          </p:spTgt>
                                        </p:tgtEl>
                                        <p:attrNameLst>
                                          <p:attrName>style.visibility</p:attrName>
                                        </p:attrNameLst>
                                      </p:cBhvr>
                                      <p:to>
                                        <p:strVal val="visible"/>
                                      </p:to>
                                    </p:set>
                                    <p:animEffect transition="in" filter="wheel(4)">
                                      <p:cBhvr>
                                        <p:cTn id="34" dur="2000"/>
                                        <p:tgtEl>
                                          <p:spTgt spid="2059">
                                            <p:txEl>
                                              <p:pRg st="10" end="10"/>
                                            </p:txEl>
                                          </p:spTgt>
                                        </p:tgtEl>
                                      </p:cBhvr>
                                    </p:animEffect>
                                  </p:childTnLst>
                                </p:cTn>
                              </p:par>
                              <p:par>
                                <p:cTn id="35" presetID="21" presetClass="entr" presetSubtype="4" fill="hold" nodeType="withEffect">
                                  <p:stCondLst>
                                    <p:cond delay="0"/>
                                  </p:stCondLst>
                                  <p:iterate type="lt">
                                    <p:tmPct val="0"/>
                                  </p:iterate>
                                  <p:childTnLst>
                                    <p:set>
                                      <p:cBhvr>
                                        <p:cTn id="36" dur="1" fill="hold">
                                          <p:stCondLst>
                                            <p:cond delay="0"/>
                                          </p:stCondLst>
                                        </p:cTn>
                                        <p:tgtEl>
                                          <p:spTgt spid="2059">
                                            <p:txEl>
                                              <p:pRg st="11" end="11"/>
                                            </p:txEl>
                                          </p:spTgt>
                                        </p:tgtEl>
                                        <p:attrNameLst>
                                          <p:attrName>style.visibility</p:attrName>
                                        </p:attrNameLst>
                                      </p:cBhvr>
                                      <p:to>
                                        <p:strVal val="visible"/>
                                      </p:to>
                                    </p:set>
                                    <p:animEffect transition="in" filter="wheel(4)">
                                      <p:cBhvr>
                                        <p:cTn id="37" dur="2000"/>
                                        <p:tgtEl>
                                          <p:spTgt spid="2059">
                                            <p:txEl>
                                              <p:pRg st="11" end="11"/>
                                            </p:txEl>
                                          </p:spTgt>
                                        </p:tgtEl>
                                      </p:cBhvr>
                                    </p:animEffect>
                                  </p:childTnLst>
                                </p:cTn>
                              </p:par>
                              <p:par>
                                <p:cTn id="38" presetID="21" presetClass="entr" presetSubtype="4" fill="hold" nodeType="withEffect">
                                  <p:stCondLst>
                                    <p:cond delay="0"/>
                                  </p:stCondLst>
                                  <p:iterate type="lt">
                                    <p:tmPct val="0"/>
                                  </p:iterate>
                                  <p:childTnLst>
                                    <p:set>
                                      <p:cBhvr>
                                        <p:cTn id="39" dur="1" fill="hold">
                                          <p:stCondLst>
                                            <p:cond delay="0"/>
                                          </p:stCondLst>
                                        </p:cTn>
                                        <p:tgtEl>
                                          <p:spTgt spid="2059">
                                            <p:txEl>
                                              <p:pRg st="12" end="12"/>
                                            </p:txEl>
                                          </p:spTgt>
                                        </p:tgtEl>
                                        <p:attrNameLst>
                                          <p:attrName>style.visibility</p:attrName>
                                        </p:attrNameLst>
                                      </p:cBhvr>
                                      <p:to>
                                        <p:strVal val="visible"/>
                                      </p:to>
                                    </p:set>
                                    <p:animEffect transition="in" filter="wheel(4)">
                                      <p:cBhvr>
                                        <p:cTn id="40" dur="2000"/>
                                        <p:tgtEl>
                                          <p:spTgt spid="2059">
                                            <p:txEl>
                                              <p:pRg st="12" end="12"/>
                                            </p:txEl>
                                          </p:spTgt>
                                        </p:tgtEl>
                                      </p:cBhvr>
                                    </p:animEffect>
                                  </p:childTnLst>
                                </p:cTn>
                              </p:par>
                              <p:par>
                                <p:cTn id="41" presetID="21" presetClass="entr" presetSubtype="4" fill="hold" nodeType="withEffect">
                                  <p:stCondLst>
                                    <p:cond delay="0"/>
                                  </p:stCondLst>
                                  <p:iterate type="lt">
                                    <p:tmPct val="0"/>
                                  </p:iterate>
                                  <p:childTnLst>
                                    <p:set>
                                      <p:cBhvr>
                                        <p:cTn id="42" dur="1" fill="hold">
                                          <p:stCondLst>
                                            <p:cond delay="0"/>
                                          </p:stCondLst>
                                        </p:cTn>
                                        <p:tgtEl>
                                          <p:spTgt spid="2059">
                                            <p:txEl>
                                              <p:pRg st="13" end="13"/>
                                            </p:txEl>
                                          </p:spTgt>
                                        </p:tgtEl>
                                        <p:attrNameLst>
                                          <p:attrName>style.visibility</p:attrName>
                                        </p:attrNameLst>
                                      </p:cBhvr>
                                      <p:to>
                                        <p:strVal val="visible"/>
                                      </p:to>
                                    </p:set>
                                    <p:animEffect transition="in" filter="wheel(4)">
                                      <p:cBhvr>
                                        <p:cTn id="43" dur="2000"/>
                                        <p:tgtEl>
                                          <p:spTgt spid="2059">
                                            <p:txEl>
                                              <p:pRg st="13" end="13"/>
                                            </p:txEl>
                                          </p:spTgt>
                                        </p:tgtEl>
                                      </p:cBhvr>
                                    </p:animEffect>
                                  </p:childTnLst>
                                </p:cTn>
                              </p:par>
                              <p:par>
                                <p:cTn id="44" presetID="21" presetClass="entr" presetSubtype="4" fill="hold" nodeType="withEffect">
                                  <p:stCondLst>
                                    <p:cond delay="0"/>
                                  </p:stCondLst>
                                  <p:iterate type="lt">
                                    <p:tmPct val="0"/>
                                  </p:iterate>
                                  <p:childTnLst>
                                    <p:set>
                                      <p:cBhvr>
                                        <p:cTn id="45" dur="1" fill="hold">
                                          <p:stCondLst>
                                            <p:cond delay="0"/>
                                          </p:stCondLst>
                                        </p:cTn>
                                        <p:tgtEl>
                                          <p:spTgt spid="2059">
                                            <p:txEl>
                                              <p:pRg st="14" end="14"/>
                                            </p:txEl>
                                          </p:spTgt>
                                        </p:tgtEl>
                                        <p:attrNameLst>
                                          <p:attrName>style.visibility</p:attrName>
                                        </p:attrNameLst>
                                      </p:cBhvr>
                                      <p:to>
                                        <p:strVal val="visible"/>
                                      </p:to>
                                    </p:set>
                                    <p:animEffect transition="in" filter="wheel(4)">
                                      <p:cBhvr>
                                        <p:cTn id="46" dur="2000"/>
                                        <p:tgtEl>
                                          <p:spTgt spid="2059">
                                            <p:txEl>
                                              <p:pRg st="14" end="14"/>
                                            </p:txEl>
                                          </p:spTgt>
                                        </p:tgtEl>
                                      </p:cBhvr>
                                    </p:animEffect>
                                  </p:childTnLst>
                                </p:cTn>
                              </p:par>
                              <p:par>
                                <p:cTn id="47" presetID="21" presetClass="entr" presetSubtype="4" fill="hold" nodeType="withEffect">
                                  <p:stCondLst>
                                    <p:cond delay="0"/>
                                  </p:stCondLst>
                                  <p:iterate type="lt">
                                    <p:tmPct val="0"/>
                                  </p:iterate>
                                  <p:childTnLst>
                                    <p:set>
                                      <p:cBhvr>
                                        <p:cTn id="48" dur="1" fill="hold">
                                          <p:stCondLst>
                                            <p:cond delay="0"/>
                                          </p:stCondLst>
                                        </p:cTn>
                                        <p:tgtEl>
                                          <p:spTgt spid="2059">
                                            <p:txEl>
                                              <p:pRg st="15" end="15"/>
                                            </p:txEl>
                                          </p:spTgt>
                                        </p:tgtEl>
                                        <p:attrNameLst>
                                          <p:attrName>style.visibility</p:attrName>
                                        </p:attrNameLst>
                                      </p:cBhvr>
                                      <p:to>
                                        <p:strVal val="visible"/>
                                      </p:to>
                                    </p:set>
                                    <p:animEffect transition="in" filter="wheel(4)">
                                      <p:cBhvr>
                                        <p:cTn id="49" dur="2000"/>
                                        <p:tgtEl>
                                          <p:spTgt spid="2059">
                                            <p:txEl>
                                              <p:pRg st="15" end="15"/>
                                            </p:txEl>
                                          </p:spTgt>
                                        </p:tgtEl>
                                      </p:cBhvr>
                                    </p:animEffect>
                                  </p:childTnLst>
                                </p:cTn>
                              </p:par>
                              <p:par>
                                <p:cTn id="50" presetID="21" presetClass="entr" presetSubtype="4" fill="hold" nodeType="withEffect">
                                  <p:stCondLst>
                                    <p:cond delay="0"/>
                                  </p:stCondLst>
                                  <p:iterate type="lt">
                                    <p:tmPct val="0"/>
                                  </p:iterate>
                                  <p:childTnLst>
                                    <p:set>
                                      <p:cBhvr>
                                        <p:cTn id="51" dur="1" fill="hold">
                                          <p:stCondLst>
                                            <p:cond delay="0"/>
                                          </p:stCondLst>
                                        </p:cTn>
                                        <p:tgtEl>
                                          <p:spTgt spid="2059">
                                            <p:txEl>
                                              <p:pRg st="16" end="16"/>
                                            </p:txEl>
                                          </p:spTgt>
                                        </p:tgtEl>
                                        <p:attrNameLst>
                                          <p:attrName>style.visibility</p:attrName>
                                        </p:attrNameLst>
                                      </p:cBhvr>
                                      <p:to>
                                        <p:strVal val="visible"/>
                                      </p:to>
                                    </p:set>
                                    <p:animEffect transition="in" filter="wheel(4)">
                                      <p:cBhvr>
                                        <p:cTn id="52" dur="2000"/>
                                        <p:tgtEl>
                                          <p:spTgt spid="2059">
                                            <p:txEl>
                                              <p:pRg st="16" end="16"/>
                                            </p:txEl>
                                          </p:spTgt>
                                        </p:tgtEl>
                                      </p:cBhvr>
                                    </p:animEffect>
                                  </p:childTnLst>
                                </p:cTn>
                              </p:par>
                              <p:par>
                                <p:cTn id="53" presetID="21" presetClass="entr" presetSubtype="4" fill="hold" nodeType="withEffect">
                                  <p:stCondLst>
                                    <p:cond delay="0"/>
                                  </p:stCondLst>
                                  <p:iterate type="lt">
                                    <p:tmPct val="0"/>
                                  </p:iterate>
                                  <p:childTnLst>
                                    <p:set>
                                      <p:cBhvr>
                                        <p:cTn id="54" dur="1" fill="hold">
                                          <p:stCondLst>
                                            <p:cond delay="0"/>
                                          </p:stCondLst>
                                        </p:cTn>
                                        <p:tgtEl>
                                          <p:spTgt spid="2059">
                                            <p:txEl>
                                              <p:pRg st="17" end="17"/>
                                            </p:txEl>
                                          </p:spTgt>
                                        </p:tgtEl>
                                        <p:attrNameLst>
                                          <p:attrName>style.visibility</p:attrName>
                                        </p:attrNameLst>
                                      </p:cBhvr>
                                      <p:to>
                                        <p:strVal val="visible"/>
                                      </p:to>
                                    </p:set>
                                    <p:animEffect transition="in" filter="wheel(4)">
                                      <p:cBhvr>
                                        <p:cTn id="55" dur="2000"/>
                                        <p:tgtEl>
                                          <p:spTgt spid="2059">
                                            <p:txEl>
                                              <p:pRg st="17" end="17"/>
                                            </p:txEl>
                                          </p:spTgt>
                                        </p:tgtEl>
                                      </p:cBhvr>
                                    </p:animEffect>
                                  </p:childTnLst>
                                </p:cTn>
                              </p:par>
                              <p:par>
                                <p:cTn id="56" presetID="21" presetClass="entr" presetSubtype="4" fill="hold" nodeType="withEffect">
                                  <p:stCondLst>
                                    <p:cond delay="0"/>
                                  </p:stCondLst>
                                  <p:iterate type="lt">
                                    <p:tmPct val="0"/>
                                  </p:iterate>
                                  <p:childTnLst>
                                    <p:set>
                                      <p:cBhvr>
                                        <p:cTn id="57" dur="1" fill="hold">
                                          <p:stCondLst>
                                            <p:cond delay="0"/>
                                          </p:stCondLst>
                                        </p:cTn>
                                        <p:tgtEl>
                                          <p:spTgt spid="2059">
                                            <p:txEl>
                                              <p:pRg st="18" end="18"/>
                                            </p:txEl>
                                          </p:spTgt>
                                        </p:tgtEl>
                                        <p:attrNameLst>
                                          <p:attrName>style.visibility</p:attrName>
                                        </p:attrNameLst>
                                      </p:cBhvr>
                                      <p:to>
                                        <p:strVal val="visible"/>
                                      </p:to>
                                    </p:set>
                                    <p:animEffect transition="in" filter="wheel(4)">
                                      <p:cBhvr>
                                        <p:cTn id="58" dur="2000"/>
                                        <p:tgtEl>
                                          <p:spTgt spid="2059">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fr-CA"/>
              <a:t>profil</a:t>
            </a:r>
            <a:endParaRPr lang="en-US"/>
          </a:p>
        </p:txBody>
      </p:sp>
      <p:sp>
        <p:nvSpPr>
          <p:cNvPr id="13315" name="Rectangle 3"/>
          <p:cNvSpPr>
            <a:spLocks noGrp="1" noChangeArrowheads="1"/>
          </p:cNvSpPr>
          <p:nvPr>
            <p:ph type="body" idx="1"/>
          </p:nvPr>
        </p:nvSpPr>
        <p:spPr/>
        <p:txBody>
          <a:bodyPr/>
          <a:lstStyle/>
          <a:p>
            <a:pPr>
              <a:buClr>
                <a:schemeClr val="tx1"/>
              </a:buClr>
              <a:buFont typeface="Wingdings" pitchFamily="2" charset="2"/>
              <a:buChar char="Ø"/>
            </a:pPr>
            <a:r>
              <a:rPr lang="fr-CA" sz="1400" dirty="0"/>
              <a:t>Mes 5 qualités dominantes</a:t>
            </a:r>
          </a:p>
          <a:p>
            <a:pPr>
              <a:buClr>
                <a:schemeClr val="tx1"/>
              </a:buClr>
              <a:buFont typeface="Wingdings" pitchFamily="2" charset="2"/>
              <a:buChar char="Ø"/>
            </a:pPr>
            <a:r>
              <a:rPr lang="fr-CA" sz="1400" dirty="0"/>
              <a:t>Un  défaut</a:t>
            </a:r>
          </a:p>
          <a:p>
            <a:pPr>
              <a:buClr>
                <a:schemeClr val="tx1"/>
              </a:buClr>
              <a:buFont typeface="Wingdings" pitchFamily="2" charset="2"/>
              <a:buChar char="Ø"/>
            </a:pPr>
            <a:r>
              <a:rPr lang="fr-CA" sz="1400" dirty="0"/>
              <a:t>Mon attitude envers l’école</a:t>
            </a:r>
          </a:p>
          <a:p>
            <a:pPr>
              <a:buClr>
                <a:schemeClr val="tx1"/>
              </a:buClr>
              <a:buFont typeface="Wingdings" pitchFamily="2" charset="2"/>
              <a:buChar char="Ø"/>
            </a:pPr>
            <a:r>
              <a:rPr lang="fr-CA" sz="1400" dirty="0" smtClean="0"/>
              <a:t>Mes loisirs</a:t>
            </a:r>
            <a:endParaRPr lang="fr-CA" sz="1400" dirty="0"/>
          </a:p>
          <a:p>
            <a:pPr>
              <a:buClr>
                <a:schemeClr val="tx1"/>
              </a:buClr>
              <a:buFont typeface="Wingdings" pitchFamily="2" charset="2"/>
              <a:buChar char="Ø"/>
            </a:pPr>
            <a:r>
              <a:rPr lang="fr-CA" sz="1400" dirty="0"/>
              <a:t>5 choses que j‘apprécie.</a:t>
            </a:r>
            <a:endParaRPr lang="en-US" sz="1400" dirty="0"/>
          </a:p>
          <a:p>
            <a:pPr>
              <a:buClr>
                <a:schemeClr val="tx1"/>
              </a:buClr>
              <a:buFont typeface="Wingdings" pitchFamily="2" charset="2"/>
              <a:buChar char="Ø"/>
            </a:pPr>
            <a:endParaRPr lang="fr-CA" sz="1400" dirty="0"/>
          </a:p>
          <a:p>
            <a:pPr>
              <a:buClr>
                <a:schemeClr val="tx1"/>
              </a:buClr>
              <a:buFont typeface="Wingdings" pitchFamily="2" charset="2"/>
              <a:buChar char="Ø"/>
            </a:pPr>
            <a:r>
              <a:rPr lang="fr-CA" sz="1400" dirty="0"/>
              <a:t>Complète les phrases suivantes:</a:t>
            </a:r>
          </a:p>
          <a:p>
            <a:pPr>
              <a:buClr>
                <a:schemeClr val="tx1"/>
              </a:buClr>
              <a:buFont typeface="Wingdings" pitchFamily="2" charset="2"/>
              <a:buNone/>
            </a:pPr>
            <a:r>
              <a:rPr lang="fr-CA" sz="1400" dirty="0"/>
              <a:t>	Je suis heureux(</a:t>
            </a:r>
            <a:r>
              <a:rPr lang="fr-CA" sz="1400" dirty="0" err="1"/>
              <a:t>euse</a:t>
            </a:r>
            <a:r>
              <a:rPr lang="fr-CA" sz="1400" dirty="0"/>
              <a:t>) quand...</a:t>
            </a:r>
          </a:p>
          <a:p>
            <a:pPr>
              <a:buClr>
                <a:schemeClr val="tx1"/>
              </a:buClr>
              <a:buFont typeface="Wingdings" pitchFamily="2" charset="2"/>
              <a:buNone/>
            </a:pPr>
            <a:r>
              <a:rPr lang="fr-CA" sz="1400" dirty="0"/>
              <a:t>	Je suis triste quand...</a:t>
            </a:r>
          </a:p>
          <a:p>
            <a:pPr>
              <a:buClr>
                <a:schemeClr val="tx1"/>
              </a:buClr>
              <a:buFont typeface="Wingdings" pitchFamily="2" charset="2"/>
              <a:buNone/>
            </a:pPr>
            <a:r>
              <a:rPr lang="fr-CA" sz="1400" dirty="0"/>
              <a:t>	J</a:t>
            </a:r>
            <a:r>
              <a:rPr lang="en-US" sz="1400" dirty="0"/>
              <a:t>’</a:t>
            </a:r>
            <a:r>
              <a:rPr lang="fr-CA" sz="1400" dirty="0"/>
              <a:t>ai peur de...</a:t>
            </a:r>
          </a:p>
          <a:p>
            <a:pPr>
              <a:buClr>
                <a:schemeClr val="tx1"/>
              </a:buClr>
              <a:buFont typeface="Wingdings" pitchFamily="2" charset="2"/>
              <a:buNone/>
            </a:pPr>
            <a:r>
              <a:rPr lang="fr-CA" sz="1400" dirty="0"/>
              <a:t>	Je suis ennuyé (tanné) quand...</a:t>
            </a:r>
          </a:p>
          <a:p>
            <a:pPr>
              <a:buClr>
                <a:schemeClr val="tx1"/>
              </a:buClr>
              <a:buFont typeface="Wingdings" pitchFamily="2" charset="2"/>
              <a:buNone/>
            </a:pPr>
            <a:r>
              <a:rPr lang="fr-CA" sz="1400" dirty="0"/>
              <a:t>	Ça m’agace quand...</a:t>
            </a:r>
          </a:p>
          <a:p>
            <a:pPr>
              <a:buClr>
                <a:schemeClr val="tx1"/>
              </a:buClr>
              <a:buFont typeface="Wingdings" pitchFamily="2" charset="2"/>
              <a:buNone/>
            </a:pPr>
            <a:r>
              <a:rPr lang="fr-CA" sz="1400" dirty="0"/>
              <a:t>	Ça me fâche quand</a:t>
            </a:r>
            <a:r>
              <a:rPr lang="fr-CA" sz="1400" dirty="0" smtClean="0"/>
              <a:t>...</a:t>
            </a:r>
          </a:p>
          <a:p>
            <a:pPr>
              <a:buClr>
                <a:schemeClr val="tx1"/>
              </a:buClr>
              <a:buFont typeface="Wingdings" pitchFamily="2" charset="2"/>
              <a:buNone/>
            </a:pPr>
            <a:r>
              <a:rPr lang="fr-CA" sz="1400" dirty="0" smtClean="0"/>
              <a:t>	 Ça me fait rire quand…</a:t>
            </a:r>
            <a:endParaRPr lang="fr-CA"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2000"/>
                                        <p:tgtEl>
                                          <p:spTgt spid="13315">
                                            <p:txEl>
                                              <p:pRg st="0" end="0"/>
                                            </p:txEl>
                                          </p:spTgt>
                                        </p:tgtEl>
                                      </p:cBhvr>
                                    </p:animEffect>
                                    <p:anim calcmode="lin" valueType="num">
                                      <p:cBhvr>
                                        <p:cTn id="8" dur="2000" fill="hold"/>
                                        <p:tgtEl>
                                          <p:spTgt spid="13315">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13315">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13315">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13315">
                                            <p:txEl>
                                              <p:pRg st="1" end="1"/>
                                            </p:txEl>
                                          </p:spTgt>
                                        </p:tgtEl>
                                        <p:attrNameLst>
                                          <p:attrName>style.visibility</p:attrName>
                                        </p:attrNameLst>
                                      </p:cBhvr>
                                      <p:to>
                                        <p:strVal val="visible"/>
                                      </p:to>
                                    </p:set>
                                    <p:animEffect transition="in" filter="fade">
                                      <p:cBhvr>
                                        <p:cTn id="15" dur="2000"/>
                                        <p:tgtEl>
                                          <p:spTgt spid="13315">
                                            <p:txEl>
                                              <p:pRg st="1" end="1"/>
                                            </p:txEl>
                                          </p:spTgt>
                                        </p:tgtEl>
                                      </p:cBhvr>
                                    </p:animEffect>
                                    <p:anim calcmode="lin" valueType="num">
                                      <p:cBhvr>
                                        <p:cTn id="16" dur="2000" fill="hold"/>
                                        <p:tgtEl>
                                          <p:spTgt spid="13315">
                                            <p:txEl>
                                              <p:pRg st="1" end="1"/>
                                            </p:txEl>
                                          </p:spTgt>
                                        </p:tgtEl>
                                        <p:attrNameLst>
                                          <p:attrName>style.rotation</p:attrName>
                                        </p:attrNameLst>
                                      </p:cBhvr>
                                      <p:tavLst>
                                        <p:tav tm="0">
                                          <p:val>
                                            <p:fltVal val="720"/>
                                          </p:val>
                                        </p:tav>
                                        <p:tav tm="100000">
                                          <p:val>
                                            <p:fltVal val="0"/>
                                          </p:val>
                                        </p:tav>
                                      </p:tavLst>
                                    </p:anim>
                                    <p:anim calcmode="lin" valueType="num">
                                      <p:cBhvr>
                                        <p:cTn id="17" dur="2000" fill="hold"/>
                                        <p:tgtEl>
                                          <p:spTgt spid="13315">
                                            <p:txEl>
                                              <p:pRg st="1" end="1"/>
                                            </p:txEl>
                                          </p:spTgt>
                                        </p:tgtEl>
                                        <p:attrNameLst>
                                          <p:attrName>ppt_h</p:attrName>
                                        </p:attrNameLst>
                                      </p:cBhvr>
                                      <p:tavLst>
                                        <p:tav tm="0">
                                          <p:val>
                                            <p:fltVal val="0"/>
                                          </p:val>
                                        </p:tav>
                                        <p:tav tm="100000">
                                          <p:val>
                                            <p:strVal val="#ppt_h"/>
                                          </p:val>
                                        </p:tav>
                                      </p:tavLst>
                                    </p:anim>
                                    <p:anim calcmode="lin" valueType="num">
                                      <p:cBhvr>
                                        <p:cTn id="18" dur="2000" fill="hold"/>
                                        <p:tgtEl>
                                          <p:spTgt spid="13315">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13315">
                                            <p:txEl>
                                              <p:pRg st="2" end="2"/>
                                            </p:txEl>
                                          </p:spTgt>
                                        </p:tgtEl>
                                        <p:attrNameLst>
                                          <p:attrName>style.visibility</p:attrName>
                                        </p:attrNameLst>
                                      </p:cBhvr>
                                      <p:to>
                                        <p:strVal val="visible"/>
                                      </p:to>
                                    </p:set>
                                    <p:animEffect transition="in" filter="fade">
                                      <p:cBhvr>
                                        <p:cTn id="23" dur="2000"/>
                                        <p:tgtEl>
                                          <p:spTgt spid="13315">
                                            <p:txEl>
                                              <p:pRg st="2" end="2"/>
                                            </p:txEl>
                                          </p:spTgt>
                                        </p:tgtEl>
                                      </p:cBhvr>
                                    </p:animEffect>
                                    <p:anim calcmode="lin" valueType="num">
                                      <p:cBhvr>
                                        <p:cTn id="24" dur="2000" fill="hold"/>
                                        <p:tgtEl>
                                          <p:spTgt spid="13315">
                                            <p:txEl>
                                              <p:pRg st="2" end="2"/>
                                            </p:txEl>
                                          </p:spTgt>
                                        </p:tgtEl>
                                        <p:attrNameLst>
                                          <p:attrName>style.rotation</p:attrName>
                                        </p:attrNameLst>
                                      </p:cBhvr>
                                      <p:tavLst>
                                        <p:tav tm="0">
                                          <p:val>
                                            <p:fltVal val="720"/>
                                          </p:val>
                                        </p:tav>
                                        <p:tav tm="100000">
                                          <p:val>
                                            <p:fltVal val="0"/>
                                          </p:val>
                                        </p:tav>
                                      </p:tavLst>
                                    </p:anim>
                                    <p:anim calcmode="lin" valueType="num">
                                      <p:cBhvr>
                                        <p:cTn id="25" dur="2000" fill="hold"/>
                                        <p:tgtEl>
                                          <p:spTgt spid="13315">
                                            <p:txEl>
                                              <p:pRg st="2" end="2"/>
                                            </p:txEl>
                                          </p:spTgt>
                                        </p:tgtEl>
                                        <p:attrNameLst>
                                          <p:attrName>ppt_h</p:attrName>
                                        </p:attrNameLst>
                                      </p:cBhvr>
                                      <p:tavLst>
                                        <p:tav tm="0">
                                          <p:val>
                                            <p:fltVal val="0"/>
                                          </p:val>
                                        </p:tav>
                                        <p:tav tm="100000">
                                          <p:val>
                                            <p:strVal val="#ppt_h"/>
                                          </p:val>
                                        </p:tav>
                                      </p:tavLst>
                                    </p:anim>
                                    <p:anim calcmode="lin" valueType="num">
                                      <p:cBhvr>
                                        <p:cTn id="26" dur="2000" fill="hold"/>
                                        <p:tgtEl>
                                          <p:spTgt spid="13315">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13315">
                                            <p:txEl>
                                              <p:pRg st="3" end="3"/>
                                            </p:txEl>
                                          </p:spTgt>
                                        </p:tgtEl>
                                        <p:attrNameLst>
                                          <p:attrName>style.visibility</p:attrName>
                                        </p:attrNameLst>
                                      </p:cBhvr>
                                      <p:to>
                                        <p:strVal val="visible"/>
                                      </p:to>
                                    </p:set>
                                    <p:animEffect transition="in" filter="fade">
                                      <p:cBhvr>
                                        <p:cTn id="31" dur="2000"/>
                                        <p:tgtEl>
                                          <p:spTgt spid="13315">
                                            <p:txEl>
                                              <p:pRg st="3" end="3"/>
                                            </p:txEl>
                                          </p:spTgt>
                                        </p:tgtEl>
                                      </p:cBhvr>
                                    </p:animEffect>
                                    <p:anim calcmode="lin" valueType="num">
                                      <p:cBhvr>
                                        <p:cTn id="32" dur="2000" fill="hold"/>
                                        <p:tgtEl>
                                          <p:spTgt spid="13315">
                                            <p:txEl>
                                              <p:pRg st="3" end="3"/>
                                            </p:txEl>
                                          </p:spTgt>
                                        </p:tgtEl>
                                        <p:attrNameLst>
                                          <p:attrName>style.rotation</p:attrName>
                                        </p:attrNameLst>
                                      </p:cBhvr>
                                      <p:tavLst>
                                        <p:tav tm="0">
                                          <p:val>
                                            <p:fltVal val="720"/>
                                          </p:val>
                                        </p:tav>
                                        <p:tav tm="100000">
                                          <p:val>
                                            <p:fltVal val="0"/>
                                          </p:val>
                                        </p:tav>
                                      </p:tavLst>
                                    </p:anim>
                                    <p:anim calcmode="lin" valueType="num">
                                      <p:cBhvr>
                                        <p:cTn id="33" dur="2000" fill="hold"/>
                                        <p:tgtEl>
                                          <p:spTgt spid="13315">
                                            <p:txEl>
                                              <p:pRg st="3" end="3"/>
                                            </p:txEl>
                                          </p:spTgt>
                                        </p:tgtEl>
                                        <p:attrNameLst>
                                          <p:attrName>ppt_h</p:attrName>
                                        </p:attrNameLst>
                                      </p:cBhvr>
                                      <p:tavLst>
                                        <p:tav tm="0">
                                          <p:val>
                                            <p:fltVal val="0"/>
                                          </p:val>
                                        </p:tav>
                                        <p:tav tm="100000">
                                          <p:val>
                                            <p:strVal val="#ppt_h"/>
                                          </p:val>
                                        </p:tav>
                                      </p:tavLst>
                                    </p:anim>
                                    <p:anim calcmode="lin" valueType="num">
                                      <p:cBhvr>
                                        <p:cTn id="34" dur="2000" fill="hold"/>
                                        <p:tgtEl>
                                          <p:spTgt spid="13315">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grpId="0" nodeType="clickEffect">
                                  <p:stCondLst>
                                    <p:cond delay="0"/>
                                  </p:stCondLst>
                                  <p:childTnLst>
                                    <p:set>
                                      <p:cBhvr>
                                        <p:cTn id="38" dur="1" fill="hold">
                                          <p:stCondLst>
                                            <p:cond delay="0"/>
                                          </p:stCondLst>
                                        </p:cTn>
                                        <p:tgtEl>
                                          <p:spTgt spid="13315">
                                            <p:txEl>
                                              <p:pRg st="4" end="4"/>
                                            </p:txEl>
                                          </p:spTgt>
                                        </p:tgtEl>
                                        <p:attrNameLst>
                                          <p:attrName>style.visibility</p:attrName>
                                        </p:attrNameLst>
                                      </p:cBhvr>
                                      <p:to>
                                        <p:strVal val="visible"/>
                                      </p:to>
                                    </p:set>
                                    <p:animEffect transition="in" filter="fade">
                                      <p:cBhvr>
                                        <p:cTn id="39" dur="2000"/>
                                        <p:tgtEl>
                                          <p:spTgt spid="13315">
                                            <p:txEl>
                                              <p:pRg st="4" end="4"/>
                                            </p:txEl>
                                          </p:spTgt>
                                        </p:tgtEl>
                                      </p:cBhvr>
                                    </p:animEffect>
                                    <p:anim calcmode="lin" valueType="num">
                                      <p:cBhvr>
                                        <p:cTn id="40" dur="2000" fill="hold"/>
                                        <p:tgtEl>
                                          <p:spTgt spid="13315">
                                            <p:txEl>
                                              <p:pRg st="4" end="4"/>
                                            </p:txEl>
                                          </p:spTgt>
                                        </p:tgtEl>
                                        <p:attrNameLst>
                                          <p:attrName>style.rotation</p:attrName>
                                        </p:attrNameLst>
                                      </p:cBhvr>
                                      <p:tavLst>
                                        <p:tav tm="0">
                                          <p:val>
                                            <p:fltVal val="720"/>
                                          </p:val>
                                        </p:tav>
                                        <p:tav tm="100000">
                                          <p:val>
                                            <p:fltVal val="0"/>
                                          </p:val>
                                        </p:tav>
                                      </p:tavLst>
                                    </p:anim>
                                    <p:anim calcmode="lin" valueType="num">
                                      <p:cBhvr>
                                        <p:cTn id="41" dur="2000" fill="hold"/>
                                        <p:tgtEl>
                                          <p:spTgt spid="13315">
                                            <p:txEl>
                                              <p:pRg st="4" end="4"/>
                                            </p:txEl>
                                          </p:spTgt>
                                        </p:tgtEl>
                                        <p:attrNameLst>
                                          <p:attrName>ppt_h</p:attrName>
                                        </p:attrNameLst>
                                      </p:cBhvr>
                                      <p:tavLst>
                                        <p:tav tm="0">
                                          <p:val>
                                            <p:fltVal val="0"/>
                                          </p:val>
                                        </p:tav>
                                        <p:tav tm="100000">
                                          <p:val>
                                            <p:strVal val="#ppt_h"/>
                                          </p:val>
                                        </p:tav>
                                      </p:tavLst>
                                    </p:anim>
                                    <p:anim calcmode="lin" valueType="num">
                                      <p:cBhvr>
                                        <p:cTn id="42" dur="2000" fill="hold"/>
                                        <p:tgtEl>
                                          <p:spTgt spid="13315">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43" fill="hold">
                      <p:stCondLst>
                        <p:cond delay="indefinite"/>
                      </p:stCondLst>
                      <p:childTnLst>
                        <p:par>
                          <p:cTn id="44" fill="hold">
                            <p:stCondLst>
                              <p:cond delay="0"/>
                            </p:stCondLst>
                            <p:childTnLst>
                              <p:par>
                                <p:cTn id="45" presetID="35" presetClass="entr" presetSubtype="0" fill="hold" grpId="0" nodeType="clickEffect">
                                  <p:stCondLst>
                                    <p:cond delay="0"/>
                                  </p:stCondLst>
                                  <p:childTnLst>
                                    <p:set>
                                      <p:cBhvr>
                                        <p:cTn id="46" dur="1" fill="hold">
                                          <p:stCondLst>
                                            <p:cond delay="0"/>
                                          </p:stCondLst>
                                        </p:cTn>
                                        <p:tgtEl>
                                          <p:spTgt spid="13315">
                                            <p:txEl>
                                              <p:pRg st="6" end="6"/>
                                            </p:txEl>
                                          </p:spTgt>
                                        </p:tgtEl>
                                        <p:attrNameLst>
                                          <p:attrName>style.visibility</p:attrName>
                                        </p:attrNameLst>
                                      </p:cBhvr>
                                      <p:to>
                                        <p:strVal val="visible"/>
                                      </p:to>
                                    </p:set>
                                    <p:animEffect transition="in" filter="fade">
                                      <p:cBhvr>
                                        <p:cTn id="47" dur="2000"/>
                                        <p:tgtEl>
                                          <p:spTgt spid="13315">
                                            <p:txEl>
                                              <p:pRg st="6" end="6"/>
                                            </p:txEl>
                                          </p:spTgt>
                                        </p:tgtEl>
                                      </p:cBhvr>
                                    </p:animEffect>
                                    <p:anim calcmode="lin" valueType="num">
                                      <p:cBhvr>
                                        <p:cTn id="48" dur="2000" fill="hold"/>
                                        <p:tgtEl>
                                          <p:spTgt spid="13315">
                                            <p:txEl>
                                              <p:pRg st="6" end="6"/>
                                            </p:txEl>
                                          </p:spTgt>
                                        </p:tgtEl>
                                        <p:attrNameLst>
                                          <p:attrName>style.rotation</p:attrName>
                                        </p:attrNameLst>
                                      </p:cBhvr>
                                      <p:tavLst>
                                        <p:tav tm="0">
                                          <p:val>
                                            <p:fltVal val="720"/>
                                          </p:val>
                                        </p:tav>
                                        <p:tav tm="100000">
                                          <p:val>
                                            <p:fltVal val="0"/>
                                          </p:val>
                                        </p:tav>
                                      </p:tavLst>
                                    </p:anim>
                                    <p:anim calcmode="lin" valueType="num">
                                      <p:cBhvr>
                                        <p:cTn id="49" dur="2000" fill="hold"/>
                                        <p:tgtEl>
                                          <p:spTgt spid="13315">
                                            <p:txEl>
                                              <p:pRg st="6" end="6"/>
                                            </p:txEl>
                                          </p:spTgt>
                                        </p:tgtEl>
                                        <p:attrNameLst>
                                          <p:attrName>ppt_h</p:attrName>
                                        </p:attrNameLst>
                                      </p:cBhvr>
                                      <p:tavLst>
                                        <p:tav tm="0">
                                          <p:val>
                                            <p:fltVal val="0"/>
                                          </p:val>
                                        </p:tav>
                                        <p:tav tm="100000">
                                          <p:val>
                                            <p:strVal val="#ppt_h"/>
                                          </p:val>
                                        </p:tav>
                                      </p:tavLst>
                                    </p:anim>
                                    <p:anim calcmode="lin" valueType="num">
                                      <p:cBhvr>
                                        <p:cTn id="50" dur="2000" fill="hold"/>
                                        <p:tgtEl>
                                          <p:spTgt spid="13315">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51" fill="hold">
                      <p:stCondLst>
                        <p:cond delay="indefinite"/>
                      </p:stCondLst>
                      <p:childTnLst>
                        <p:par>
                          <p:cTn id="52" fill="hold">
                            <p:stCondLst>
                              <p:cond delay="0"/>
                            </p:stCondLst>
                            <p:childTnLst>
                              <p:par>
                                <p:cTn id="53" presetID="35" presetClass="entr" presetSubtype="0" fill="hold" grpId="0" nodeType="clickEffect">
                                  <p:stCondLst>
                                    <p:cond delay="0"/>
                                  </p:stCondLst>
                                  <p:childTnLst>
                                    <p:set>
                                      <p:cBhvr>
                                        <p:cTn id="54" dur="1" fill="hold">
                                          <p:stCondLst>
                                            <p:cond delay="0"/>
                                          </p:stCondLst>
                                        </p:cTn>
                                        <p:tgtEl>
                                          <p:spTgt spid="13315">
                                            <p:txEl>
                                              <p:pRg st="7" end="7"/>
                                            </p:txEl>
                                          </p:spTgt>
                                        </p:tgtEl>
                                        <p:attrNameLst>
                                          <p:attrName>style.visibility</p:attrName>
                                        </p:attrNameLst>
                                      </p:cBhvr>
                                      <p:to>
                                        <p:strVal val="visible"/>
                                      </p:to>
                                    </p:set>
                                    <p:animEffect transition="in" filter="fade">
                                      <p:cBhvr>
                                        <p:cTn id="55" dur="2000"/>
                                        <p:tgtEl>
                                          <p:spTgt spid="13315">
                                            <p:txEl>
                                              <p:pRg st="7" end="7"/>
                                            </p:txEl>
                                          </p:spTgt>
                                        </p:tgtEl>
                                      </p:cBhvr>
                                    </p:animEffect>
                                    <p:anim calcmode="lin" valueType="num">
                                      <p:cBhvr>
                                        <p:cTn id="56" dur="2000" fill="hold"/>
                                        <p:tgtEl>
                                          <p:spTgt spid="13315">
                                            <p:txEl>
                                              <p:pRg st="7" end="7"/>
                                            </p:txEl>
                                          </p:spTgt>
                                        </p:tgtEl>
                                        <p:attrNameLst>
                                          <p:attrName>style.rotation</p:attrName>
                                        </p:attrNameLst>
                                      </p:cBhvr>
                                      <p:tavLst>
                                        <p:tav tm="0">
                                          <p:val>
                                            <p:fltVal val="720"/>
                                          </p:val>
                                        </p:tav>
                                        <p:tav tm="100000">
                                          <p:val>
                                            <p:fltVal val="0"/>
                                          </p:val>
                                        </p:tav>
                                      </p:tavLst>
                                    </p:anim>
                                    <p:anim calcmode="lin" valueType="num">
                                      <p:cBhvr>
                                        <p:cTn id="57" dur="2000" fill="hold"/>
                                        <p:tgtEl>
                                          <p:spTgt spid="13315">
                                            <p:txEl>
                                              <p:pRg st="7" end="7"/>
                                            </p:txEl>
                                          </p:spTgt>
                                        </p:tgtEl>
                                        <p:attrNameLst>
                                          <p:attrName>ppt_h</p:attrName>
                                        </p:attrNameLst>
                                      </p:cBhvr>
                                      <p:tavLst>
                                        <p:tav tm="0">
                                          <p:val>
                                            <p:fltVal val="0"/>
                                          </p:val>
                                        </p:tav>
                                        <p:tav tm="100000">
                                          <p:val>
                                            <p:strVal val="#ppt_h"/>
                                          </p:val>
                                        </p:tav>
                                      </p:tavLst>
                                    </p:anim>
                                    <p:anim calcmode="lin" valueType="num">
                                      <p:cBhvr>
                                        <p:cTn id="58" dur="2000" fill="hold"/>
                                        <p:tgtEl>
                                          <p:spTgt spid="13315">
                                            <p:txEl>
                                              <p:pRg st="7" end="7"/>
                                            </p:txEl>
                                          </p:spTgt>
                                        </p:tgtEl>
                                        <p:attrNameLst>
                                          <p:attrName>ppt_w</p:attrName>
                                        </p:attrNameLst>
                                      </p:cBhvr>
                                      <p:tavLst>
                                        <p:tav tm="0">
                                          <p:val>
                                            <p:fltVal val="0"/>
                                          </p:val>
                                        </p:tav>
                                        <p:tav tm="100000">
                                          <p:val>
                                            <p:strVal val="#ppt_w"/>
                                          </p:val>
                                        </p:tav>
                                      </p:tavLst>
                                    </p:anim>
                                  </p:childTnLst>
                                </p:cTn>
                              </p:par>
                            </p:childTnLst>
                          </p:cTn>
                        </p:par>
                      </p:childTnLst>
                    </p:cTn>
                  </p:par>
                  <p:par>
                    <p:cTn id="59" fill="hold">
                      <p:stCondLst>
                        <p:cond delay="indefinite"/>
                      </p:stCondLst>
                      <p:childTnLst>
                        <p:par>
                          <p:cTn id="60" fill="hold">
                            <p:stCondLst>
                              <p:cond delay="0"/>
                            </p:stCondLst>
                            <p:childTnLst>
                              <p:par>
                                <p:cTn id="61" presetID="35" presetClass="entr" presetSubtype="0" fill="hold" grpId="0" nodeType="clickEffect">
                                  <p:stCondLst>
                                    <p:cond delay="0"/>
                                  </p:stCondLst>
                                  <p:childTnLst>
                                    <p:set>
                                      <p:cBhvr>
                                        <p:cTn id="62" dur="1" fill="hold">
                                          <p:stCondLst>
                                            <p:cond delay="0"/>
                                          </p:stCondLst>
                                        </p:cTn>
                                        <p:tgtEl>
                                          <p:spTgt spid="13315">
                                            <p:txEl>
                                              <p:pRg st="8" end="8"/>
                                            </p:txEl>
                                          </p:spTgt>
                                        </p:tgtEl>
                                        <p:attrNameLst>
                                          <p:attrName>style.visibility</p:attrName>
                                        </p:attrNameLst>
                                      </p:cBhvr>
                                      <p:to>
                                        <p:strVal val="visible"/>
                                      </p:to>
                                    </p:set>
                                    <p:animEffect transition="in" filter="fade">
                                      <p:cBhvr>
                                        <p:cTn id="63" dur="2000"/>
                                        <p:tgtEl>
                                          <p:spTgt spid="13315">
                                            <p:txEl>
                                              <p:pRg st="8" end="8"/>
                                            </p:txEl>
                                          </p:spTgt>
                                        </p:tgtEl>
                                      </p:cBhvr>
                                    </p:animEffect>
                                    <p:anim calcmode="lin" valueType="num">
                                      <p:cBhvr>
                                        <p:cTn id="64" dur="2000" fill="hold"/>
                                        <p:tgtEl>
                                          <p:spTgt spid="13315">
                                            <p:txEl>
                                              <p:pRg st="8" end="8"/>
                                            </p:txEl>
                                          </p:spTgt>
                                        </p:tgtEl>
                                        <p:attrNameLst>
                                          <p:attrName>style.rotation</p:attrName>
                                        </p:attrNameLst>
                                      </p:cBhvr>
                                      <p:tavLst>
                                        <p:tav tm="0">
                                          <p:val>
                                            <p:fltVal val="720"/>
                                          </p:val>
                                        </p:tav>
                                        <p:tav tm="100000">
                                          <p:val>
                                            <p:fltVal val="0"/>
                                          </p:val>
                                        </p:tav>
                                      </p:tavLst>
                                    </p:anim>
                                    <p:anim calcmode="lin" valueType="num">
                                      <p:cBhvr>
                                        <p:cTn id="65" dur="2000" fill="hold"/>
                                        <p:tgtEl>
                                          <p:spTgt spid="13315">
                                            <p:txEl>
                                              <p:pRg st="8" end="8"/>
                                            </p:txEl>
                                          </p:spTgt>
                                        </p:tgtEl>
                                        <p:attrNameLst>
                                          <p:attrName>ppt_h</p:attrName>
                                        </p:attrNameLst>
                                      </p:cBhvr>
                                      <p:tavLst>
                                        <p:tav tm="0">
                                          <p:val>
                                            <p:fltVal val="0"/>
                                          </p:val>
                                        </p:tav>
                                        <p:tav tm="100000">
                                          <p:val>
                                            <p:strVal val="#ppt_h"/>
                                          </p:val>
                                        </p:tav>
                                      </p:tavLst>
                                    </p:anim>
                                    <p:anim calcmode="lin" valueType="num">
                                      <p:cBhvr>
                                        <p:cTn id="66" dur="2000" fill="hold"/>
                                        <p:tgtEl>
                                          <p:spTgt spid="13315">
                                            <p:txEl>
                                              <p:pRg st="8" end="8"/>
                                            </p:txEl>
                                          </p:spTgt>
                                        </p:tgtEl>
                                        <p:attrNameLst>
                                          <p:attrName>ppt_w</p:attrName>
                                        </p:attrNameLst>
                                      </p:cBhvr>
                                      <p:tavLst>
                                        <p:tav tm="0">
                                          <p:val>
                                            <p:fltVal val="0"/>
                                          </p:val>
                                        </p:tav>
                                        <p:tav tm="100000">
                                          <p:val>
                                            <p:strVal val="#ppt_w"/>
                                          </p:val>
                                        </p:tav>
                                      </p:tavLst>
                                    </p:anim>
                                  </p:childTnLst>
                                </p:cTn>
                              </p:par>
                            </p:childTnLst>
                          </p:cTn>
                        </p:par>
                      </p:childTnLst>
                    </p:cTn>
                  </p:par>
                  <p:par>
                    <p:cTn id="67" fill="hold">
                      <p:stCondLst>
                        <p:cond delay="indefinite"/>
                      </p:stCondLst>
                      <p:childTnLst>
                        <p:par>
                          <p:cTn id="68" fill="hold">
                            <p:stCondLst>
                              <p:cond delay="0"/>
                            </p:stCondLst>
                            <p:childTnLst>
                              <p:par>
                                <p:cTn id="69" presetID="35" presetClass="entr" presetSubtype="0" fill="hold" grpId="0" nodeType="clickEffect">
                                  <p:stCondLst>
                                    <p:cond delay="0"/>
                                  </p:stCondLst>
                                  <p:childTnLst>
                                    <p:set>
                                      <p:cBhvr>
                                        <p:cTn id="70" dur="1" fill="hold">
                                          <p:stCondLst>
                                            <p:cond delay="0"/>
                                          </p:stCondLst>
                                        </p:cTn>
                                        <p:tgtEl>
                                          <p:spTgt spid="13315">
                                            <p:txEl>
                                              <p:pRg st="9" end="9"/>
                                            </p:txEl>
                                          </p:spTgt>
                                        </p:tgtEl>
                                        <p:attrNameLst>
                                          <p:attrName>style.visibility</p:attrName>
                                        </p:attrNameLst>
                                      </p:cBhvr>
                                      <p:to>
                                        <p:strVal val="visible"/>
                                      </p:to>
                                    </p:set>
                                    <p:animEffect transition="in" filter="fade">
                                      <p:cBhvr>
                                        <p:cTn id="71" dur="2000"/>
                                        <p:tgtEl>
                                          <p:spTgt spid="13315">
                                            <p:txEl>
                                              <p:pRg st="9" end="9"/>
                                            </p:txEl>
                                          </p:spTgt>
                                        </p:tgtEl>
                                      </p:cBhvr>
                                    </p:animEffect>
                                    <p:anim calcmode="lin" valueType="num">
                                      <p:cBhvr>
                                        <p:cTn id="72" dur="2000" fill="hold"/>
                                        <p:tgtEl>
                                          <p:spTgt spid="13315">
                                            <p:txEl>
                                              <p:pRg st="9" end="9"/>
                                            </p:txEl>
                                          </p:spTgt>
                                        </p:tgtEl>
                                        <p:attrNameLst>
                                          <p:attrName>style.rotation</p:attrName>
                                        </p:attrNameLst>
                                      </p:cBhvr>
                                      <p:tavLst>
                                        <p:tav tm="0">
                                          <p:val>
                                            <p:fltVal val="720"/>
                                          </p:val>
                                        </p:tav>
                                        <p:tav tm="100000">
                                          <p:val>
                                            <p:fltVal val="0"/>
                                          </p:val>
                                        </p:tav>
                                      </p:tavLst>
                                    </p:anim>
                                    <p:anim calcmode="lin" valueType="num">
                                      <p:cBhvr>
                                        <p:cTn id="73" dur="2000" fill="hold"/>
                                        <p:tgtEl>
                                          <p:spTgt spid="13315">
                                            <p:txEl>
                                              <p:pRg st="9" end="9"/>
                                            </p:txEl>
                                          </p:spTgt>
                                        </p:tgtEl>
                                        <p:attrNameLst>
                                          <p:attrName>ppt_h</p:attrName>
                                        </p:attrNameLst>
                                      </p:cBhvr>
                                      <p:tavLst>
                                        <p:tav tm="0">
                                          <p:val>
                                            <p:fltVal val="0"/>
                                          </p:val>
                                        </p:tav>
                                        <p:tav tm="100000">
                                          <p:val>
                                            <p:strVal val="#ppt_h"/>
                                          </p:val>
                                        </p:tav>
                                      </p:tavLst>
                                    </p:anim>
                                    <p:anim calcmode="lin" valueType="num">
                                      <p:cBhvr>
                                        <p:cTn id="74" dur="2000" fill="hold"/>
                                        <p:tgtEl>
                                          <p:spTgt spid="13315">
                                            <p:txEl>
                                              <p:pRg st="9" end="9"/>
                                            </p:txEl>
                                          </p:spTgt>
                                        </p:tgtEl>
                                        <p:attrNameLst>
                                          <p:attrName>ppt_w</p:attrName>
                                        </p:attrNameLst>
                                      </p:cBhvr>
                                      <p:tavLst>
                                        <p:tav tm="0">
                                          <p:val>
                                            <p:fltVal val="0"/>
                                          </p:val>
                                        </p:tav>
                                        <p:tav tm="100000">
                                          <p:val>
                                            <p:strVal val="#ppt_w"/>
                                          </p:val>
                                        </p:tav>
                                      </p:tavLst>
                                    </p:anim>
                                  </p:childTnLst>
                                </p:cTn>
                              </p:par>
                            </p:childTnLst>
                          </p:cTn>
                        </p:par>
                      </p:childTnLst>
                    </p:cTn>
                  </p:par>
                  <p:par>
                    <p:cTn id="75" fill="hold">
                      <p:stCondLst>
                        <p:cond delay="indefinite"/>
                      </p:stCondLst>
                      <p:childTnLst>
                        <p:par>
                          <p:cTn id="76" fill="hold">
                            <p:stCondLst>
                              <p:cond delay="0"/>
                            </p:stCondLst>
                            <p:childTnLst>
                              <p:par>
                                <p:cTn id="77" presetID="35" presetClass="entr" presetSubtype="0" fill="hold" grpId="0" nodeType="clickEffect">
                                  <p:stCondLst>
                                    <p:cond delay="0"/>
                                  </p:stCondLst>
                                  <p:childTnLst>
                                    <p:set>
                                      <p:cBhvr>
                                        <p:cTn id="78" dur="1" fill="hold">
                                          <p:stCondLst>
                                            <p:cond delay="0"/>
                                          </p:stCondLst>
                                        </p:cTn>
                                        <p:tgtEl>
                                          <p:spTgt spid="13315">
                                            <p:txEl>
                                              <p:pRg st="10" end="10"/>
                                            </p:txEl>
                                          </p:spTgt>
                                        </p:tgtEl>
                                        <p:attrNameLst>
                                          <p:attrName>style.visibility</p:attrName>
                                        </p:attrNameLst>
                                      </p:cBhvr>
                                      <p:to>
                                        <p:strVal val="visible"/>
                                      </p:to>
                                    </p:set>
                                    <p:animEffect transition="in" filter="fade">
                                      <p:cBhvr>
                                        <p:cTn id="79" dur="2000"/>
                                        <p:tgtEl>
                                          <p:spTgt spid="13315">
                                            <p:txEl>
                                              <p:pRg st="10" end="10"/>
                                            </p:txEl>
                                          </p:spTgt>
                                        </p:tgtEl>
                                      </p:cBhvr>
                                    </p:animEffect>
                                    <p:anim calcmode="lin" valueType="num">
                                      <p:cBhvr>
                                        <p:cTn id="80" dur="2000" fill="hold"/>
                                        <p:tgtEl>
                                          <p:spTgt spid="13315">
                                            <p:txEl>
                                              <p:pRg st="10" end="10"/>
                                            </p:txEl>
                                          </p:spTgt>
                                        </p:tgtEl>
                                        <p:attrNameLst>
                                          <p:attrName>style.rotation</p:attrName>
                                        </p:attrNameLst>
                                      </p:cBhvr>
                                      <p:tavLst>
                                        <p:tav tm="0">
                                          <p:val>
                                            <p:fltVal val="720"/>
                                          </p:val>
                                        </p:tav>
                                        <p:tav tm="100000">
                                          <p:val>
                                            <p:fltVal val="0"/>
                                          </p:val>
                                        </p:tav>
                                      </p:tavLst>
                                    </p:anim>
                                    <p:anim calcmode="lin" valueType="num">
                                      <p:cBhvr>
                                        <p:cTn id="81" dur="2000" fill="hold"/>
                                        <p:tgtEl>
                                          <p:spTgt spid="13315">
                                            <p:txEl>
                                              <p:pRg st="10" end="10"/>
                                            </p:txEl>
                                          </p:spTgt>
                                        </p:tgtEl>
                                        <p:attrNameLst>
                                          <p:attrName>ppt_h</p:attrName>
                                        </p:attrNameLst>
                                      </p:cBhvr>
                                      <p:tavLst>
                                        <p:tav tm="0">
                                          <p:val>
                                            <p:fltVal val="0"/>
                                          </p:val>
                                        </p:tav>
                                        <p:tav tm="100000">
                                          <p:val>
                                            <p:strVal val="#ppt_h"/>
                                          </p:val>
                                        </p:tav>
                                      </p:tavLst>
                                    </p:anim>
                                    <p:anim calcmode="lin" valueType="num">
                                      <p:cBhvr>
                                        <p:cTn id="82" dur="2000" fill="hold"/>
                                        <p:tgtEl>
                                          <p:spTgt spid="13315">
                                            <p:txEl>
                                              <p:pRg st="10" end="10"/>
                                            </p:txEl>
                                          </p:spTgt>
                                        </p:tgtEl>
                                        <p:attrNameLst>
                                          <p:attrName>ppt_w</p:attrName>
                                        </p:attrNameLst>
                                      </p:cBhvr>
                                      <p:tavLst>
                                        <p:tav tm="0">
                                          <p:val>
                                            <p:fltVal val="0"/>
                                          </p:val>
                                        </p:tav>
                                        <p:tav tm="100000">
                                          <p:val>
                                            <p:strVal val="#ppt_w"/>
                                          </p:val>
                                        </p:tav>
                                      </p:tavLst>
                                    </p:anim>
                                  </p:childTnLst>
                                </p:cTn>
                              </p:par>
                            </p:childTnLst>
                          </p:cTn>
                        </p:par>
                      </p:childTnLst>
                    </p:cTn>
                  </p:par>
                  <p:par>
                    <p:cTn id="83" fill="hold">
                      <p:stCondLst>
                        <p:cond delay="indefinite"/>
                      </p:stCondLst>
                      <p:childTnLst>
                        <p:par>
                          <p:cTn id="84" fill="hold">
                            <p:stCondLst>
                              <p:cond delay="0"/>
                            </p:stCondLst>
                            <p:childTnLst>
                              <p:par>
                                <p:cTn id="85" presetID="35" presetClass="entr" presetSubtype="0" fill="hold" grpId="0" nodeType="clickEffect">
                                  <p:stCondLst>
                                    <p:cond delay="0"/>
                                  </p:stCondLst>
                                  <p:childTnLst>
                                    <p:set>
                                      <p:cBhvr>
                                        <p:cTn id="86" dur="1" fill="hold">
                                          <p:stCondLst>
                                            <p:cond delay="0"/>
                                          </p:stCondLst>
                                        </p:cTn>
                                        <p:tgtEl>
                                          <p:spTgt spid="13315">
                                            <p:txEl>
                                              <p:pRg st="11" end="11"/>
                                            </p:txEl>
                                          </p:spTgt>
                                        </p:tgtEl>
                                        <p:attrNameLst>
                                          <p:attrName>style.visibility</p:attrName>
                                        </p:attrNameLst>
                                      </p:cBhvr>
                                      <p:to>
                                        <p:strVal val="visible"/>
                                      </p:to>
                                    </p:set>
                                    <p:animEffect transition="in" filter="fade">
                                      <p:cBhvr>
                                        <p:cTn id="87" dur="2000"/>
                                        <p:tgtEl>
                                          <p:spTgt spid="13315">
                                            <p:txEl>
                                              <p:pRg st="11" end="11"/>
                                            </p:txEl>
                                          </p:spTgt>
                                        </p:tgtEl>
                                      </p:cBhvr>
                                    </p:animEffect>
                                    <p:anim calcmode="lin" valueType="num">
                                      <p:cBhvr>
                                        <p:cTn id="88" dur="2000" fill="hold"/>
                                        <p:tgtEl>
                                          <p:spTgt spid="13315">
                                            <p:txEl>
                                              <p:pRg st="11" end="11"/>
                                            </p:txEl>
                                          </p:spTgt>
                                        </p:tgtEl>
                                        <p:attrNameLst>
                                          <p:attrName>style.rotation</p:attrName>
                                        </p:attrNameLst>
                                      </p:cBhvr>
                                      <p:tavLst>
                                        <p:tav tm="0">
                                          <p:val>
                                            <p:fltVal val="720"/>
                                          </p:val>
                                        </p:tav>
                                        <p:tav tm="100000">
                                          <p:val>
                                            <p:fltVal val="0"/>
                                          </p:val>
                                        </p:tav>
                                      </p:tavLst>
                                    </p:anim>
                                    <p:anim calcmode="lin" valueType="num">
                                      <p:cBhvr>
                                        <p:cTn id="89" dur="2000" fill="hold"/>
                                        <p:tgtEl>
                                          <p:spTgt spid="13315">
                                            <p:txEl>
                                              <p:pRg st="11" end="11"/>
                                            </p:txEl>
                                          </p:spTgt>
                                        </p:tgtEl>
                                        <p:attrNameLst>
                                          <p:attrName>ppt_h</p:attrName>
                                        </p:attrNameLst>
                                      </p:cBhvr>
                                      <p:tavLst>
                                        <p:tav tm="0">
                                          <p:val>
                                            <p:fltVal val="0"/>
                                          </p:val>
                                        </p:tav>
                                        <p:tav tm="100000">
                                          <p:val>
                                            <p:strVal val="#ppt_h"/>
                                          </p:val>
                                        </p:tav>
                                      </p:tavLst>
                                    </p:anim>
                                    <p:anim calcmode="lin" valueType="num">
                                      <p:cBhvr>
                                        <p:cTn id="90" dur="2000" fill="hold"/>
                                        <p:tgtEl>
                                          <p:spTgt spid="13315">
                                            <p:txEl>
                                              <p:pRg st="11" end="11"/>
                                            </p:txEl>
                                          </p:spTgt>
                                        </p:tgtEl>
                                        <p:attrNameLst>
                                          <p:attrName>ppt_w</p:attrName>
                                        </p:attrNameLst>
                                      </p:cBhvr>
                                      <p:tavLst>
                                        <p:tav tm="0">
                                          <p:val>
                                            <p:fltVal val="0"/>
                                          </p:val>
                                        </p:tav>
                                        <p:tav tm="100000">
                                          <p:val>
                                            <p:strVal val="#ppt_w"/>
                                          </p:val>
                                        </p:tav>
                                      </p:tavLst>
                                    </p:anim>
                                  </p:childTnLst>
                                </p:cTn>
                              </p:par>
                            </p:childTnLst>
                          </p:cTn>
                        </p:par>
                      </p:childTnLst>
                    </p:cTn>
                  </p:par>
                  <p:par>
                    <p:cTn id="91" fill="hold">
                      <p:stCondLst>
                        <p:cond delay="indefinite"/>
                      </p:stCondLst>
                      <p:childTnLst>
                        <p:par>
                          <p:cTn id="92" fill="hold">
                            <p:stCondLst>
                              <p:cond delay="0"/>
                            </p:stCondLst>
                            <p:childTnLst>
                              <p:par>
                                <p:cTn id="93" presetID="35" presetClass="entr" presetSubtype="0" fill="hold" grpId="0" nodeType="clickEffect">
                                  <p:stCondLst>
                                    <p:cond delay="0"/>
                                  </p:stCondLst>
                                  <p:childTnLst>
                                    <p:set>
                                      <p:cBhvr>
                                        <p:cTn id="94" dur="1" fill="hold">
                                          <p:stCondLst>
                                            <p:cond delay="0"/>
                                          </p:stCondLst>
                                        </p:cTn>
                                        <p:tgtEl>
                                          <p:spTgt spid="13315">
                                            <p:txEl>
                                              <p:pRg st="12" end="12"/>
                                            </p:txEl>
                                          </p:spTgt>
                                        </p:tgtEl>
                                        <p:attrNameLst>
                                          <p:attrName>style.visibility</p:attrName>
                                        </p:attrNameLst>
                                      </p:cBhvr>
                                      <p:to>
                                        <p:strVal val="visible"/>
                                      </p:to>
                                    </p:set>
                                    <p:animEffect transition="in" filter="fade">
                                      <p:cBhvr>
                                        <p:cTn id="95" dur="2000"/>
                                        <p:tgtEl>
                                          <p:spTgt spid="13315">
                                            <p:txEl>
                                              <p:pRg st="12" end="12"/>
                                            </p:txEl>
                                          </p:spTgt>
                                        </p:tgtEl>
                                      </p:cBhvr>
                                    </p:animEffect>
                                    <p:anim calcmode="lin" valueType="num">
                                      <p:cBhvr>
                                        <p:cTn id="96" dur="2000" fill="hold"/>
                                        <p:tgtEl>
                                          <p:spTgt spid="13315">
                                            <p:txEl>
                                              <p:pRg st="12" end="12"/>
                                            </p:txEl>
                                          </p:spTgt>
                                        </p:tgtEl>
                                        <p:attrNameLst>
                                          <p:attrName>style.rotation</p:attrName>
                                        </p:attrNameLst>
                                      </p:cBhvr>
                                      <p:tavLst>
                                        <p:tav tm="0">
                                          <p:val>
                                            <p:fltVal val="720"/>
                                          </p:val>
                                        </p:tav>
                                        <p:tav tm="100000">
                                          <p:val>
                                            <p:fltVal val="0"/>
                                          </p:val>
                                        </p:tav>
                                      </p:tavLst>
                                    </p:anim>
                                    <p:anim calcmode="lin" valueType="num">
                                      <p:cBhvr>
                                        <p:cTn id="97" dur="2000" fill="hold"/>
                                        <p:tgtEl>
                                          <p:spTgt spid="13315">
                                            <p:txEl>
                                              <p:pRg st="12" end="12"/>
                                            </p:txEl>
                                          </p:spTgt>
                                        </p:tgtEl>
                                        <p:attrNameLst>
                                          <p:attrName>ppt_h</p:attrName>
                                        </p:attrNameLst>
                                      </p:cBhvr>
                                      <p:tavLst>
                                        <p:tav tm="0">
                                          <p:val>
                                            <p:fltVal val="0"/>
                                          </p:val>
                                        </p:tav>
                                        <p:tav tm="100000">
                                          <p:val>
                                            <p:strVal val="#ppt_h"/>
                                          </p:val>
                                        </p:tav>
                                      </p:tavLst>
                                    </p:anim>
                                    <p:anim calcmode="lin" valueType="num">
                                      <p:cBhvr>
                                        <p:cTn id="98" dur="2000" fill="hold"/>
                                        <p:tgtEl>
                                          <p:spTgt spid="13315">
                                            <p:txEl>
                                              <p:pRg st="12" end="12"/>
                                            </p:txEl>
                                          </p:spTgt>
                                        </p:tgtEl>
                                        <p:attrNameLst>
                                          <p:attrName>ppt_w</p:attrName>
                                        </p:attrNameLst>
                                      </p:cBhvr>
                                      <p:tavLst>
                                        <p:tav tm="0">
                                          <p:val>
                                            <p:fltVal val="0"/>
                                          </p:val>
                                        </p:tav>
                                        <p:tav tm="100000">
                                          <p:val>
                                            <p:strVal val="#ppt_w"/>
                                          </p:val>
                                        </p:tav>
                                      </p:tavLst>
                                    </p:anim>
                                  </p:childTnLst>
                                </p:cTn>
                              </p:par>
                            </p:childTnLst>
                          </p:cTn>
                        </p:par>
                      </p:childTnLst>
                    </p:cTn>
                  </p:par>
                  <p:par>
                    <p:cTn id="99" fill="hold">
                      <p:stCondLst>
                        <p:cond delay="indefinite"/>
                      </p:stCondLst>
                      <p:childTnLst>
                        <p:par>
                          <p:cTn id="100" fill="hold">
                            <p:stCondLst>
                              <p:cond delay="0"/>
                            </p:stCondLst>
                            <p:childTnLst>
                              <p:par>
                                <p:cTn id="101" presetID="35" presetClass="entr" presetSubtype="0" fill="hold" grpId="0" nodeType="clickEffect">
                                  <p:stCondLst>
                                    <p:cond delay="0"/>
                                  </p:stCondLst>
                                  <p:childTnLst>
                                    <p:set>
                                      <p:cBhvr>
                                        <p:cTn id="102" dur="1" fill="hold">
                                          <p:stCondLst>
                                            <p:cond delay="0"/>
                                          </p:stCondLst>
                                        </p:cTn>
                                        <p:tgtEl>
                                          <p:spTgt spid="13315">
                                            <p:txEl>
                                              <p:pRg st="13" end="13"/>
                                            </p:txEl>
                                          </p:spTgt>
                                        </p:tgtEl>
                                        <p:attrNameLst>
                                          <p:attrName>style.visibility</p:attrName>
                                        </p:attrNameLst>
                                      </p:cBhvr>
                                      <p:to>
                                        <p:strVal val="visible"/>
                                      </p:to>
                                    </p:set>
                                    <p:animEffect transition="in" filter="fade">
                                      <p:cBhvr>
                                        <p:cTn id="103" dur="2000"/>
                                        <p:tgtEl>
                                          <p:spTgt spid="13315">
                                            <p:txEl>
                                              <p:pRg st="13" end="13"/>
                                            </p:txEl>
                                          </p:spTgt>
                                        </p:tgtEl>
                                      </p:cBhvr>
                                    </p:animEffect>
                                    <p:anim calcmode="lin" valueType="num">
                                      <p:cBhvr>
                                        <p:cTn id="104" dur="2000" fill="hold"/>
                                        <p:tgtEl>
                                          <p:spTgt spid="13315">
                                            <p:txEl>
                                              <p:pRg st="13" end="13"/>
                                            </p:txEl>
                                          </p:spTgt>
                                        </p:tgtEl>
                                        <p:attrNameLst>
                                          <p:attrName>style.rotation</p:attrName>
                                        </p:attrNameLst>
                                      </p:cBhvr>
                                      <p:tavLst>
                                        <p:tav tm="0">
                                          <p:val>
                                            <p:fltVal val="720"/>
                                          </p:val>
                                        </p:tav>
                                        <p:tav tm="100000">
                                          <p:val>
                                            <p:fltVal val="0"/>
                                          </p:val>
                                        </p:tav>
                                      </p:tavLst>
                                    </p:anim>
                                    <p:anim calcmode="lin" valueType="num">
                                      <p:cBhvr>
                                        <p:cTn id="105" dur="2000" fill="hold"/>
                                        <p:tgtEl>
                                          <p:spTgt spid="13315">
                                            <p:txEl>
                                              <p:pRg st="13" end="13"/>
                                            </p:txEl>
                                          </p:spTgt>
                                        </p:tgtEl>
                                        <p:attrNameLst>
                                          <p:attrName>ppt_h</p:attrName>
                                        </p:attrNameLst>
                                      </p:cBhvr>
                                      <p:tavLst>
                                        <p:tav tm="0">
                                          <p:val>
                                            <p:fltVal val="0"/>
                                          </p:val>
                                        </p:tav>
                                        <p:tav tm="100000">
                                          <p:val>
                                            <p:strVal val="#ppt_h"/>
                                          </p:val>
                                        </p:tav>
                                      </p:tavLst>
                                    </p:anim>
                                    <p:anim calcmode="lin" valueType="num">
                                      <p:cBhvr>
                                        <p:cTn id="106" dur="2000" fill="hold"/>
                                        <p:tgtEl>
                                          <p:spTgt spid="13315">
                                            <p:txEl>
                                              <p:pRg st="13" end="13"/>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685800" y="228600"/>
            <a:ext cx="6870700" cy="685800"/>
          </a:xfrm>
        </p:spPr>
        <p:txBody>
          <a:bodyPr/>
          <a:lstStyle/>
          <a:p>
            <a:r>
              <a:rPr lang="en-US" sz="2800" b="1" dirty="0"/>
              <a:t>Fiche </a:t>
            </a:r>
            <a:r>
              <a:rPr lang="en-US" sz="2800" b="1" dirty="0" err="1"/>
              <a:t>biographique</a:t>
            </a:r>
            <a:r>
              <a:rPr lang="en-US" sz="2800" b="1" dirty="0"/>
              <a:t/>
            </a:r>
            <a:br>
              <a:rPr lang="en-US" sz="2800" b="1" dirty="0"/>
            </a:br>
            <a:endParaRPr lang="en-US" sz="2800" b="1" dirty="0"/>
          </a:p>
        </p:txBody>
      </p:sp>
      <p:sp>
        <p:nvSpPr>
          <p:cNvPr id="86019" name="Rectangle 3"/>
          <p:cNvSpPr>
            <a:spLocks noGrp="1" noChangeArrowheads="1"/>
          </p:cNvSpPr>
          <p:nvPr>
            <p:ph type="body" idx="1"/>
          </p:nvPr>
        </p:nvSpPr>
        <p:spPr>
          <a:xfrm>
            <a:off x="685800" y="1066800"/>
            <a:ext cx="7696200" cy="4419600"/>
          </a:xfrm>
        </p:spPr>
        <p:txBody>
          <a:bodyPr/>
          <a:lstStyle/>
          <a:p>
            <a:pPr>
              <a:lnSpc>
                <a:spcPct val="80000"/>
              </a:lnSpc>
              <a:buClr>
                <a:schemeClr val="tx1"/>
              </a:buClr>
              <a:buFont typeface="Wingdings" pitchFamily="2" charset="2"/>
              <a:buChar char="ü"/>
            </a:pPr>
            <a:r>
              <a:rPr lang="fr-CA" sz="1600" b="1" dirty="0"/>
              <a:t>Prénom et nom de famille</a:t>
            </a:r>
          </a:p>
          <a:p>
            <a:pPr>
              <a:lnSpc>
                <a:spcPct val="80000"/>
              </a:lnSpc>
              <a:buClr>
                <a:schemeClr val="tx1"/>
              </a:buClr>
              <a:buFont typeface="Wingdings" pitchFamily="2" charset="2"/>
              <a:buChar char="ü"/>
            </a:pPr>
            <a:r>
              <a:rPr lang="fr-CA" sz="1600" b="1" dirty="0"/>
              <a:t>Surnom(s)</a:t>
            </a:r>
          </a:p>
          <a:p>
            <a:pPr>
              <a:lnSpc>
                <a:spcPct val="80000"/>
              </a:lnSpc>
              <a:buClr>
                <a:schemeClr val="tx1"/>
              </a:buClr>
              <a:buFont typeface="Wingdings" pitchFamily="2" charset="2"/>
              <a:buChar char="ü"/>
            </a:pPr>
            <a:r>
              <a:rPr lang="fr-CA" sz="1600" b="1" dirty="0"/>
              <a:t>J’habite à _____________  </a:t>
            </a:r>
            <a:r>
              <a:rPr lang="fr-CA" sz="1600" b="1" dirty="0" err="1"/>
              <a:t>avec_____________</a:t>
            </a:r>
            <a:endParaRPr lang="fr-CA" sz="1600" b="1" dirty="0"/>
          </a:p>
          <a:p>
            <a:pPr>
              <a:lnSpc>
                <a:spcPct val="80000"/>
              </a:lnSpc>
              <a:buClr>
                <a:schemeClr val="tx1"/>
              </a:buClr>
              <a:buFont typeface="Wingdings" pitchFamily="2" charset="2"/>
              <a:buChar char="ü"/>
            </a:pPr>
            <a:r>
              <a:rPr lang="fr-CA" sz="1600" b="1" dirty="0"/>
              <a:t>Passe-temps</a:t>
            </a:r>
          </a:p>
          <a:p>
            <a:pPr>
              <a:lnSpc>
                <a:spcPct val="80000"/>
              </a:lnSpc>
              <a:buClr>
                <a:schemeClr val="tx1"/>
              </a:buClr>
              <a:buFont typeface="Wingdings" pitchFamily="2" charset="2"/>
              <a:buChar char="ü"/>
            </a:pPr>
            <a:r>
              <a:rPr lang="fr-CA" sz="1600" b="1" dirty="0"/>
              <a:t>Sport(s)  pratiqué(s)</a:t>
            </a:r>
          </a:p>
          <a:p>
            <a:pPr>
              <a:lnSpc>
                <a:spcPct val="80000"/>
              </a:lnSpc>
              <a:buClr>
                <a:schemeClr val="tx1"/>
              </a:buClr>
              <a:buFont typeface="Wingdings" pitchFamily="2" charset="2"/>
              <a:buChar char="ü"/>
            </a:pPr>
            <a:r>
              <a:rPr lang="fr-CA" sz="1600" b="1" dirty="0"/>
              <a:t>Nourriture </a:t>
            </a:r>
            <a:r>
              <a:rPr lang="fr-CA" sz="1600" b="1" dirty="0" smtClean="0"/>
              <a:t>préférée</a:t>
            </a:r>
            <a:endParaRPr lang="fr-CA" sz="1600" b="1" dirty="0"/>
          </a:p>
          <a:p>
            <a:pPr>
              <a:lnSpc>
                <a:spcPct val="80000"/>
              </a:lnSpc>
              <a:buClr>
                <a:schemeClr val="tx1"/>
              </a:buClr>
              <a:buFont typeface="Wingdings" pitchFamily="2" charset="2"/>
              <a:buChar char="ü"/>
            </a:pPr>
            <a:r>
              <a:rPr lang="fr-CA" sz="1600" b="1" dirty="0"/>
              <a:t>Phobie(s)</a:t>
            </a:r>
          </a:p>
          <a:p>
            <a:pPr>
              <a:lnSpc>
                <a:spcPct val="80000"/>
              </a:lnSpc>
              <a:buClr>
                <a:schemeClr val="tx1"/>
              </a:buClr>
              <a:buFont typeface="Wingdings" pitchFamily="2" charset="2"/>
              <a:buChar char="ü"/>
            </a:pPr>
            <a:r>
              <a:rPr lang="fr-CA" sz="1600" b="1" dirty="0"/>
              <a:t>3 qualités dominantes</a:t>
            </a:r>
          </a:p>
          <a:p>
            <a:pPr>
              <a:lnSpc>
                <a:spcPct val="80000"/>
              </a:lnSpc>
              <a:buClr>
                <a:schemeClr val="tx1"/>
              </a:buClr>
              <a:buFont typeface="Wingdings" pitchFamily="2" charset="2"/>
              <a:buChar char="ü"/>
            </a:pPr>
            <a:r>
              <a:rPr lang="fr-CA" sz="1600" b="1" dirty="0"/>
              <a:t> principale faiblesse</a:t>
            </a:r>
          </a:p>
          <a:p>
            <a:pPr>
              <a:lnSpc>
                <a:spcPct val="80000"/>
              </a:lnSpc>
              <a:buClr>
                <a:schemeClr val="tx1"/>
              </a:buClr>
              <a:buFont typeface="Wingdings" pitchFamily="2" charset="2"/>
              <a:buChar char="ü"/>
            </a:pPr>
            <a:r>
              <a:rPr lang="fr-CA" sz="1600" b="1" dirty="0"/>
              <a:t>Émissions de télé préférées</a:t>
            </a:r>
          </a:p>
          <a:p>
            <a:pPr>
              <a:lnSpc>
                <a:spcPct val="80000"/>
              </a:lnSpc>
              <a:buClr>
                <a:schemeClr val="tx1"/>
              </a:buClr>
              <a:buFont typeface="Wingdings" pitchFamily="2" charset="2"/>
              <a:buChar char="ü"/>
            </a:pPr>
            <a:r>
              <a:rPr lang="fr-CA" sz="1600" b="1" dirty="0"/>
              <a:t>Une chose qui me </a:t>
            </a:r>
            <a:r>
              <a:rPr lang="fr-CA" sz="1600" b="1" dirty="0" smtClean="0"/>
              <a:t>bouleverse</a:t>
            </a:r>
            <a:r>
              <a:rPr lang="fr-CA" sz="1600" b="1" dirty="0"/>
              <a:t>...</a:t>
            </a:r>
          </a:p>
          <a:p>
            <a:pPr>
              <a:lnSpc>
                <a:spcPct val="80000"/>
              </a:lnSpc>
              <a:buClr>
                <a:schemeClr val="tx1"/>
              </a:buClr>
              <a:buFont typeface="Wingdings" pitchFamily="2" charset="2"/>
              <a:buChar char="ü"/>
            </a:pPr>
            <a:r>
              <a:rPr lang="fr-CA" sz="1600" b="1" dirty="0"/>
              <a:t>Je suis heureux(se) quand</a:t>
            </a:r>
          </a:p>
          <a:p>
            <a:pPr>
              <a:lnSpc>
                <a:spcPct val="80000"/>
              </a:lnSpc>
              <a:buClr>
                <a:schemeClr val="tx1"/>
              </a:buClr>
              <a:buFont typeface="Wingdings" pitchFamily="2" charset="2"/>
              <a:buChar char="ü"/>
            </a:pPr>
            <a:r>
              <a:rPr lang="fr-CA" sz="1600" b="1" dirty="0"/>
              <a:t>Idole- pourquoi?</a:t>
            </a:r>
          </a:p>
          <a:p>
            <a:pPr>
              <a:lnSpc>
                <a:spcPct val="80000"/>
              </a:lnSpc>
              <a:buClr>
                <a:schemeClr val="tx1"/>
              </a:buClr>
              <a:buFont typeface="Wingdings" pitchFamily="2" charset="2"/>
              <a:buChar char="ü"/>
            </a:pPr>
            <a:r>
              <a:rPr lang="fr-CA" sz="1600" b="1" dirty="0" smtClean="0"/>
              <a:t>Mes rêves pour l’avenir</a:t>
            </a:r>
            <a:endParaRPr lang="en-US" sz="1600" b="1" dirty="0"/>
          </a:p>
          <a:p>
            <a:pPr>
              <a:lnSpc>
                <a:spcPct val="80000"/>
              </a:lnSpc>
              <a:buNone/>
            </a:pP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6019">
                                            <p:txEl>
                                              <p:pRg st="0" end="0"/>
                                            </p:txEl>
                                          </p:spTgt>
                                        </p:tgtEl>
                                        <p:attrNameLst>
                                          <p:attrName>style.visibility</p:attrName>
                                        </p:attrNameLst>
                                      </p:cBhvr>
                                      <p:to>
                                        <p:strVal val="visible"/>
                                      </p:to>
                                    </p:set>
                                    <p:anim calcmode="lin" valueType="num">
                                      <p:cBhvr>
                                        <p:cTn id="7" dur="500" fill="hold"/>
                                        <p:tgtEl>
                                          <p:spTgt spid="8601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6019">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8601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601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6019">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86019">
                                            <p:txEl>
                                              <p:pRg st="1" end="1"/>
                                            </p:txEl>
                                          </p:spTgt>
                                        </p:tgtEl>
                                        <p:attrNameLst>
                                          <p:attrName>style.visibility</p:attrName>
                                        </p:attrNameLst>
                                      </p:cBhvr>
                                      <p:to>
                                        <p:strVal val="visible"/>
                                      </p:to>
                                    </p:set>
                                    <p:anim calcmode="lin" valueType="num">
                                      <p:cBhvr>
                                        <p:cTn id="16" dur="500" fill="hold"/>
                                        <p:tgtEl>
                                          <p:spTgt spid="86019">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86019">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86019">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86019">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86019">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86019">
                                            <p:txEl>
                                              <p:pRg st="2" end="2"/>
                                            </p:txEl>
                                          </p:spTgt>
                                        </p:tgtEl>
                                        <p:attrNameLst>
                                          <p:attrName>style.visibility</p:attrName>
                                        </p:attrNameLst>
                                      </p:cBhvr>
                                      <p:to>
                                        <p:strVal val="visible"/>
                                      </p:to>
                                    </p:set>
                                    <p:anim calcmode="lin" valueType="num">
                                      <p:cBhvr>
                                        <p:cTn id="25" dur="500" fill="hold"/>
                                        <p:tgtEl>
                                          <p:spTgt spid="86019">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6019">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86019">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6019">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6019">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86019">
                                            <p:txEl>
                                              <p:pRg st="3" end="3"/>
                                            </p:txEl>
                                          </p:spTgt>
                                        </p:tgtEl>
                                        <p:attrNameLst>
                                          <p:attrName>style.visibility</p:attrName>
                                        </p:attrNameLst>
                                      </p:cBhvr>
                                      <p:to>
                                        <p:strVal val="visible"/>
                                      </p:to>
                                    </p:set>
                                    <p:anim calcmode="lin" valueType="num">
                                      <p:cBhvr>
                                        <p:cTn id="34" dur="500" fill="hold"/>
                                        <p:tgtEl>
                                          <p:spTgt spid="86019">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86019">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86019">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86019">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86019">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86019">
                                            <p:txEl>
                                              <p:pRg st="4" end="4"/>
                                            </p:txEl>
                                          </p:spTgt>
                                        </p:tgtEl>
                                        <p:attrNameLst>
                                          <p:attrName>style.visibility</p:attrName>
                                        </p:attrNameLst>
                                      </p:cBhvr>
                                      <p:to>
                                        <p:strVal val="visible"/>
                                      </p:to>
                                    </p:set>
                                    <p:anim calcmode="lin" valueType="num">
                                      <p:cBhvr>
                                        <p:cTn id="43" dur="500" fill="hold"/>
                                        <p:tgtEl>
                                          <p:spTgt spid="86019">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86019">
                                            <p:txEl>
                                              <p:pRg st="4" end="4"/>
                                            </p:txEl>
                                          </p:spTgt>
                                        </p:tgtEl>
                                        <p:attrNameLst>
                                          <p:attrName>ppt_y</p:attrName>
                                        </p:attrNameLst>
                                      </p:cBhvr>
                                      <p:tavLst>
                                        <p:tav tm="0">
                                          <p:val>
                                            <p:strVal val="#ppt_y"/>
                                          </p:val>
                                        </p:tav>
                                        <p:tav tm="100000">
                                          <p:val>
                                            <p:strVal val="#ppt_y"/>
                                          </p:val>
                                        </p:tav>
                                      </p:tavLst>
                                    </p:anim>
                                    <p:anim calcmode="lin" valueType="num">
                                      <p:cBhvr>
                                        <p:cTn id="45" dur="500" fill="hold"/>
                                        <p:tgtEl>
                                          <p:spTgt spid="86019">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86019">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86019">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86019">
                                            <p:txEl>
                                              <p:pRg st="5" end="5"/>
                                            </p:txEl>
                                          </p:spTgt>
                                        </p:tgtEl>
                                        <p:attrNameLst>
                                          <p:attrName>style.visibility</p:attrName>
                                        </p:attrNameLst>
                                      </p:cBhvr>
                                      <p:to>
                                        <p:strVal val="visible"/>
                                      </p:to>
                                    </p:set>
                                    <p:anim calcmode="lin" valueType="num">
                                      <p:cBhvr>
                                        <p:cTn id="52" dur="500" fill="hold"/>
                                        <p:tgtEl>
                                          <p:spTgt spid="86019">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86019">
                                            <p:txEl>
                                              <p:pRg st="5" end="5"/>
                                            </p:txEl>
                                          </p:spTgt>
                                        </p:tgtEl>
                                        <p:attrNameLst>
                                          <p:attrName>ppt_y</p:attrName>
                                        </p:attrNameLst>
                                      </p:cBhvr>
                                      <p:tavLst>
                                        <p:tav tm="0">
                                          <p:val>
                                            <p:strVal val="#ppt_y"/>
                                          </p:val>
                                        </p:tav>
                                        <p:tav tm="100000">
                                          <p:val>
                                            <p:strVal val="#ppt_y"/>
                                          </p:val>
                                        </p:tav>
                                      </p:tavLst>
                                    </p:anim>
                                    <p:anim calcmode="lin" valueType="num">
                                      <p:cBhvr>
                                        <p:cTn id="54" dur="500" fill="hold"/>
                                        <p:tgtEl>
                                          <p:spTgt spid="86019">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86019">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86019">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86019">
                                            <p:txEl>
                                              <p:pRg st="6" end="6"/>
                                            </p:txEl>
                                          </p:spTgt>
                                        </p:tgtEl>
                                        <p:attrNameLst>
                                          <p:attrName>style.visibility</p:attrName>
                                        </p:attrNameLst>
                                      </p:cBhvr>
                                      <p:to>
                                        <p:strVal val="visible"/>
                                      </p:to>
                                    </p:set>
                                    <p:anim calcmode="lin" valueType="num">
                                      <p:cBhvr>
                                        <p:cTn id="61" dur="500" fill="hold"/>
                                        <p:tgtEl>
                                          <p:spTgt spid="86019">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86019">
                                            <p:txEl>
                                              <p:pRg st="6" end="6"/>
                                            </p:txEl>
                                          </p:spTgt>
                                        </p:tgtEl>
                                        <p:attrNameLst>
                                          <p:attrName>ppt_y</p:attrName>
                                        </p:attrNameLst>
                                      </p:cBhvr>
                                      <p:tavLst>
                                        <p:tav tm="0">
                                          <p:val>
                                            <p:strVal val="#ppt_y"/>
                                          </p:val>
                                        </p:tav>
                                        <p:tav tm="100000">
                                          <p:val>
                                            <p:strVal val="#ppt_y"/>
                                          </p:val>
                                        </p:tav>
                                      </p:tavLst>
                                    </p:anim>
                                    <p:anim calcmode="lin" valueType="num">
                                      <p:cBhvr>
                                        <p:cTn id="63" dur="500" fill="hold"/>
                                        <p:tgtEl>
                                          <p:spTgt spid="86019">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86019">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86019">
                                            <p:txEl>
                                              <p:pRg st="6" end="6"/>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grpId="0" nodeType="clickEffect">
                                  <p:stCondLst>
                                    <p:cond delay="0"/>
                                  </p:stCondLst>
                                  <p:iterate type="lt">
                                    <p:tmPct val="10000"/>
                                  </p:iterate>
                                  <p:childTnLst>
                                    <p:set>
                                      <p:cBhvr>
                                        <p:cTn id="69" dur="1" fill="hold">
                                          <p:stCondLst>
                                            <p:cond delay="0"/>
                                          </p:stCondLst>
                                        </p:cTn>
                                        <p:tgtEl>
                                          <p:spTgt spid="86019">
                                            <p:txEl>
                                              <p:pRg st="7" end="7"/>
                                            </p:txEl>
                                          </p:spTgt>
                                        </p:tgtEl>
                                        <p:attrNameLst>
                                          <p:attrName>style.visibility</p:attrName>
                                        </p:attrNameLst>
                                      </p:cBhvr>
                                      <p:to>
                                        <p:strVal val="visible"/>
                                      </p:to>
                                    </p:set>
                                    <p:anim calcmode="lin" valueType="num">
                                      <p:cBhvr>
                                        <p:cTn id="70" dur="500" fill="hold"/>
                                        <p:tgtEl>
                                          <p:spTgt spid="86019">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86019">
                                            <p:txEl>
                                              <p:pRg st="7" end="7"/>
                                            </p:txEl>
                                          </p:spTgt>
                                        </p:tgtEl>
                                        <p:attrNameLst>
                                          <p:attrName>ppt_y</p:attrName>
                                        </p:attrNameLst>
                                      </p:cBhvr>
                                      <p:tavLst>
                                        <p:tav tm="0">
                                          <p:val>
                                            <p:strVal val="#ppt_y"/>
                                          </p:val>
                                        </p:tav>
                                        <p:tav tm="100000">
                                          <p:val>
                                            <p:strVal val="#ppt_y"/>
                                          </p:val>
                                        </p:tav>
                                      </p:tavLst>
                                    </p:anim>
                                    <p:anim calcmode="lin" valueType="num">
                                      <p:cBhvr>
                                        <p:cTn id="72" dur="500" fill="hold"/>
                                        <p:tgtEl>
                                          <p:spTgt spid="86019">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86019">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86019">
                                            <p:txEl>
                                              <p:pRg st="7" end="7"/>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41" presetClass="entr" presetSubtype="0" fill="hold" grpId="0" nodeType="clickEffect">
                                  <p:stCondLst>
                                    <p:cond delay="0"/>
                                  </p:stCondLst>
                                  <p:iterate type="lt">
                                    <p:tmPct val="10000"/>
                                  </p:iterate>
                                  <p:childTnLst>
                                    <p:set>
                                      <p:cBhvr>
                                        <p:cTn id="78" dur="1" fill="hold">
                                          <p:stCondLst>
                                            <p:cond delay="0"/>
                                          </p:stCondLst>
                                        </p:cTn>
                                        <p:tgtEl>
                                          <p:spTgt spid="86019">
                                            <p:txEl>
                                              <p:pRg st="8" end="8"/>
                                            </p:txEl>
                                          </p:spTgt>
                                        </p:tgtEl>
                                        <p:attrNameLst>
                                          <p:attrName>style.visibility</p:attrName>
                                        </p:attrNameLst>
                                      </p:cBhvr>
                                      <p:to>
                                        <p:strVal val="visible"/>
                                      </p:to>
                                    </p:set>
                                    <p:anim calcmode="lin" valueType="num">
                                      <p:cBhvr>
                                        <p:cTn id="79" dur="500" fill="hold"/>
                                        <p:tgtEl>
                                          <p:spTgt spid="86019">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86019">
                                            <p:txEl>
                                              <p:pRg st="8" end="8"/>
                                            </p:txEl>
                                          </p:spTgt>
                                        </p:tgtEl>
                                        <p:attrNameLst>
                                          <p:attrName>ppt_y</p:attrName>
                                        </p:attrNameLst>
                                      </p:cBhvr>
                                      <p:tavLst>
                                        <p:tav tm="0">
                                          <p:val>
                                            <p:strVal val="#ppt_y"/>
                                          </p:val>
                                        </p:tav>
                                        <p:tav tm="100000">
                                          <p:val>
                                            <p:strVal val="#ppt_y"/>
                                          </p:val>
                                        </p:tav>
                                      </p:tavLst>
                                    </p:anim>
                                    <p:anim calcmode="lin" valueType="num">
                                      <p:cBhvr>
                                        <p:cTn id="81" dur="500" fill="hold"/>
                                        <p:tgtEl>
                                          <p:spTgt spid="86019">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86019">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86019">
                                            <p:txEl>
                                              <p:pRg st="8" end="8"/>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41" presetClass="entr" presetSubtype="0" fill="hold" grpId="0" nodeType="clickEffect">
                                  <p:stCondLst>
                                    <p:cond delay="0"/>
                                  </p:stCondLst>
                                  <p:iterate type="lt">
                                    <p:tmPct val="10000"/>
                                  </p:iterate>
                                  <p:childTnLst>
                                    <p:set>
                                      <p:cBhvr>
                                        <p:cTn id="87" dur="1" fill="hold">
                                          <p:stCondLst>
                                            <p:cond delay="0"/>
                                          </p:stCondLst>
                                        </p:cTn>
                                        <p:tgtEl>
                                          <p:spTgt spid="86019">
                                            <p:txEl>
                                              <p:pRg st="9" end="9"/>
                                            </p:txEl>
                                          </p:spTgt>
                                        </p:tgtEl>
                                        <p:attrNameLst>
                                          <p:attrName>style.visibility</p:attrName>
                                        </p:attrNameLst>
                                      </p:cBhvr>
                                      <p:to>
                                        <p:strVal val="visible"/>
                                      </p:to>
                                    </p:set>
                                    <p:anim calcmode="lin" valueType="num">
                                      <p:cBhvr>
                                        <p:cTn id="88" dur="500" fill="hold"/>
                                        <p:tgtEl>
                                          <p:spTgt spid="86019">
                                            <p:txEl>
                                              <p:pRg st="9" end="9"/>
                                            </p:txEl>
                                          </p:spTgt>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86019">
                                            <p:txEl>
                                              <p:pRg st="9" end="9"/>
                                            </p:txEl>
                                          </p:spTgt>
                                        </p:tgtEl>
                                        <p:attrNameLst>
                                          <p:attrName>ppt_y</p:attrName>
                                        </p:attrNameLst>
                                      </p:cBhvr>
                                      <p:tavLst>
                                        <p:tav tm="0">
                                          <p:val>
                                            <p:strVal val="#ppt_y"/>
                                          </p:val>
                                        </p:tav>
                                        <p:tav tm="100000">
                                          <p:val>
                                            <p:strVal val="#ppt_y"/>
                                          </p:val>
                                        </p:tav>
                                      </p:tavLst>
                                    </p:anim>
                                    <p:anim calcmode="lin" valueType="num">
                                      <p:cBhvr>
                                        <p:cTn id="90" dur="500" fill="hold"/>
                                        <p:tgtEl>
                                          <p:spTgt spid="86019">
                                            <p:txEl>
                                              <p:pRg st="9" end="9"/>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86019">
                                            <p:txEl>
                                              <p:pRg st="9" end="9"/>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86019">
                                            <p:txEl>
                                              <p:pRg st="9" end="9"/>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41" presetClass="entr" presetSubtype="0" fill="hold" grpId="0" nodeType="clickEffect">
                                  <p:stCondLst>
                                    <p:cond delay="0"/>
                                  </p:stCondLst>
                                  <p:iterate type="lt">
                                    <p:tmPct val="10000"/>
                                  </p:iterate>
                                  <p:childTnLst>
                                    <p:set>
                                      <p:cBhvr>
                                        <p:cTn id="96" dur="1" fill="hold">
                                          <p:stCondLst>
                                            <p:cond delay="0"/>
                                          </p:stCondLst>
                                        </p:cTn>
                                        <p:tgtEl>
                                          <p:spTgt spid="86019">
                                            <p:txEl>
                                              <p:pRg st="10" end="10"/>
                                            </p:txEl>
                                          </p:spTgt>
                                        </p:tgtEl>
                                        <p:attrNameLst>
                                          <p:attrName>style.visibility</p:attrName>
                                        </p:attrNameLst>
                                      </p:cBhvr>
                                      <p:to>
                                        <p:strVal val="visible"/>
                                      </p:to>
                                    </p:set>
                                    <p:anim calcmode="lin" valueType="num">
                                      <p:cBhvr>
                                        <p:cTn id="97" dur="500" fill="hold"/>
                                        <p:tgtEl>
                                          <p:spTgt spid="86019">
                                            <p:txEl>
                                              <p:pRg st="10" end="10"/>
                                            </p:txEl>
                                          </p:spTgt>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86019">
                                            <p:txEl>
                                              <p:pRg st="10" end="10"/>
                                            </p:txEl>
                                          </p:spTgt>
                                        </p:tgtEl>
                                        <p:attrNameLst>
                                          <p:attrName>ppt_y</p:attrName>
                                        </p:attrNameLst>
                                      </p:cBhvr>
                                      <p:tavLst>
                                        <p:tav tm="0">
                                          <p:val>
                                            <p:strVal val="#ppt_y"/>
                                          </p:val>
                                        </p:tav>
                                        <p:tav tm="100000">
                                          <p:val>
                                            <p:strVal val="#ppt_y"/>
                                          </p:val>
                                        </p:tav>
                                      </p:tavLst>
                                    </p:anim>
                                    <p:anim calcmode="lin" valueType="num">
                                      <p:cBhvr>
                                        <p:cTn id="99" dur="500" fill="hold"/>
                                        <p:tgtEl>
                                          <p:spTgt spid="86019">
                                            <p:txEl>
                                              <p:pRg st="10" end="1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86019">
                                            <p:txEl>
                                              <p:pRg st="10" end="1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86019">
                                            <p:txEl>
                                              <p:pRg st="10" end="10"/>
                                            </p:txEl>
                                          </p:spTgt>
                                        </p:tgtEl>
                                      </p:cBhvr>
                                    </p:animEffect>
                                  </p:childTnLst>
                                </p:cTn>
                              </p:par>
                            </p:childTnLst>
                          </p:cTn>
                        </p:par>
                      </p:childTnLst>
                    </p:cTn>
                  </p:par>
                  <p:par>
                    <p:cTn id="102" fill="hold">
                      <p:stCondLst>
                        <p:cond delay="indefinite"/>
                      </p:stCondLst>
                      <p:childTnLst>
                        <p:par>
                          <p:cTn id="103" fill="hold">
                            <p:stCondLst>
                              <p:cond delay="0"/>
                            </p:stCondLst>
                            <p:childTnLst>
                              <p:par>
                                <p:cTn id="104" presetID="41" presetClass="entr" presetSubtype="0" fill="hold" grpId="0" nodeType="clickEffect">
                                  <p:stCondLst>
                                    <p:cond delay="0"/>
                                  </p:stCondLst>
                                  <p:iterate type="lt">
                                    <p:tmPct val="10000"/>
                                  </p:iterate>
                                  <p:childTnLst>
                                    <p:set>
                                      <p:cBhvr>
                                        <p:cTn id="105" dur="1" fill="hold">
                                          <p:stCondLst>
                                            <p:cond delay="0"/>
                                          </p:stCondLst>
                                        </p:cTn>
                                        <p:tgtEl>
                                          <p:spTgt spid="86019">
                                            <p:txEl>
                                              <p:pRg st="11" end="11"/>
                                            </p:txEl>
                                          </p:spTgt>
                                        </p:tgtEl>
                                        <p:attrNameLst>
                                          <p:attrName>style.visibility</p:attrName>
                                        </p:attrNameLst>
                                      </p:cBhvr>
                                      <p:to>
                                        <p:strVal val="visible"/>
                                      </p:to>
                                    </p:set>
                                    <p:anim calcmode="lin" valueType="num">
                                      <p:cBhvr>
                                        <p:cTn id="106" dur="500" fill="hold"/>
                                        <p:tgtEl>
                                          <p:spTgt spid="86019">
                                            <p:txEl>
                                              <p:pRg st="11" end="1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86019">
                                            <p:txEl>
                                              <p:pRg st="11" end="11"/>
                                            </p:txEl>
                                          </p:spTgt>
                                        </p:tgtEl>
                                        <p:attrNameLst>
                                          <p:attrName>ppt_y</p:attrName>
                                        </p:attrNameLst>
                                      </p:cBhvr>
                                      <p:tavLst>
                                        <p:tav tm="0">
                                          <p:val>
                                            <p:strVal val="#ppt_y"/>
                                          </p:val>
                                        </p:tav>
                                        <p:tav tm="100000">
                                          <p:val>
                                            <p:strVal val="#ppt_y"/>
                                          </p:val>
                                        </p:tav>
                                      </p:tavLst>
                                    </p:anim>
                                    <p:anim calcmode="lin" valueType="num">
                                      <p:cBhvr>
                                        <p:cTn id="108" dur="500" fill="hold"/>
                                        <p:tgtEl>
                                          <p:spTgt spid="86019">
                                            <p:txEl>
                                              <p:pRg st="11" end="1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86019">
                                            <p:txEl>
                                              <p:pRg st="11" end="1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86019">
                                            <p:txEl>
                                              <p:pRg st="11" end="11"/>
                                            </p:txEl>
                                          </p:spTgt>
                                        </p:tgtEl>
                                      </p:cBhvr>
                                    </p:animEffect>
                                  </p:childTnLst>
                                </p:cTn>
                              </p:par>
                            </p:childTnLst>
                          </p:cTn>
                        </p:par>
                      </p:childTnLst>
                    </p:cTn>
                  </p:par>
                  <p:par>
                    <p:cTn id="111" fill="hold">
                      <p:stCondLst>
                        <p:cond delay="indefinite"/>
                      </p:stCondLst>
                      <p:childTnLst>
                        <p:par>
                          <p:cTn id="112" fill="hold">
                            <p:stCondLst>
                              <p:cond delay="0"/>
                            </p:stCondLst>
                            <p:childTnLst>
                              <p:par>
                                <p:cTn id="113" presetID="41" presetClass="entr" presetSubtype="0" fill="hold" grpId="0" nodeType="clickEffect">
                                  <p:stCondLst>
                                    <p:cond delay="0"/>
                                  </p:stCondLst>
                                  <p:iterate type="lt">
                                    <p:tmPct val="10000"/>
                                  </p:iterate>
                                  <p:childTnLst>
                                    <p:set>
                                      <p:cBhvr>
                                        <p:cTn id="114" dur="1" fill="hold">
                                          <p:stCondLst>
                                            <p:cond delay="0"/>
                                          </p:stCondLst>
                                        </p:cTn>
                                        <p:tgtEl>
                                          <p:spTgt spid="86019">
                                            <p:txEl>
                                              <p:pRg st="12" end="12"/>
                                            </p:txEl>
                                          </p:spTgt>
                                        </p:tgtEl>
                                        <p:attrNameLst>
                                          <p:attrName>style.visibility</p:attrName>
                                        </p:attrNameLst>
                                      </p:cBhvr>
                                      <p:to>
                                        <p:strVal val="visible"/>
                                      </p:to>
                                    </p:set>
                                    <p:anim calcmode="lin" valueType="num">
                                      <p:cBhvr>
                                        <p:cTn id="115" dur="500" fill="hold"/>
                                        <p:tgtEl>
                                          <p:spTgt spid="86019">
                                            <p:txEl>
                                              <p:pRg st="12" end="12"/>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6" dur="500" fill="hold"/>
                                        <p:tgtEl>
                                          <p:spTgt spid="86019">
                                            <p:txEl>
                                              <p:pRg st="12" end="12"/>
                                            </p:txEl>
                                          </p:spTgt>
                                        </p:tgtEl>
                                        <p:attrNameLst>
                                          <p:attrName>ppt_y</p:attrName>
                                        </p:attrNameLst>
                                      </p:cBhvr>
                                      <p:tavLst>
                                        <p:tav tm="0">
                                          <p:val>
                                            <p:strVal val="#ppt_y"/>
                                          </p:val>
                                        </p:tav>
                                        <p:tav tm="100000">
                                          <p:val>
                                            <p:strVal val="#ppt_y"/>
                                          </p:val>
                                        </p:tav>
                                      </p:tavLst>
                                    </p:anim>
                                    <p:anim calcmode="lin" valueType="num">
                                      <p:cBhvr>
                                        <p:cTn id="117" dur="500" fill="hold"/>
                                        <p:tgtEl>
                                          <p:spTgt spid="86019">
                                            <p:txEl>
                                              <p:pRg st="12" end="1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18" dur="500" fill="hold"/>
                                        <p:tgtEl>
                                          <p:spTgt spid="86019">
                                            <p:txEl>
                                              <p:pRg st="12" end="1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500" tmFilter="0,0; .5, 1; 1, 1"/>
                                        <p:tgtEl>
                                          <p:spTgt spid="86019">
                                            <p:txEl>
                                              <p:pRg st="12" end="12"/>
                                            </p:txEl>
                                          </p:spTgt>
                                        </p:tgtEl>
                                      </p:cBhvr>
                                    </p:animEffect>
                                  </p:childTnLst>
                                </p:cTn>
                              </p:par>
                            </p:childTnLst>
                          </p:cTn>
                        </p:par>
                      </p:childTnLst>
                    </p:cTn>
                  </p:par>
                  <p:par>
                    <p:cTn id="120" fill="hold">
                      <p:stCondLst>
                        <p:cond delay="indefinite"/>
                      </p:stCondLst>
                      <p:childTnLst>
                        <p:par>
                          <p:cTn id="121" fill="hold">
                            <p:stCondLst>
                              <p:cond delay="0"/>
                            </p:stCondLst>
                            <p:childTnLst>
                              <p:par>
                                <p:cTn id="122" presetID="41" presetClass="entr" presetSubtype="0" fill="hold" grpId="0" nodeType="clickEffect">
                                  <p:stCondLst>
                                    <p:cond delay="0"/>
                                  </p:stCondLst>
                                  <p:iterate type="lt">
                                    <p:tmPct val="10000"/>
                                  </p:iterate>
                                  <p:childTnLst>
                                    <p:set>
                                      <p:cBhvr>
                                        <p:cTn id="123" dur="1" fill="hold">
                                          <p:stCondLst>
                                            <p:cond delay="0"/>
                                          </p:stCondLst>
                                        </p:cTn>
                                        <p:tgtEl>
                                          <p:spTgt spid="86019">
                                            <p:txEl>
                                              <p:pRg st="13" end="13"/>
                                            </p:txEl>
                                          </p:spTgt>
                                        </p:tgtEl>
                                        <p:attrNameLst>
                                          <p:attrName>style.visibility</p:attrName>
                                        </p:attrNameLst>
                                      </p:cBhvr>
                                      <p:to>
                                        <p:strVal val="visible"/>
                                      </p:to>
                                    </p:set>
                                    <p:anim calcmode="lin" valueType="num">
                                      <p:cBhvr>
                                        <p:cTn id="124" dur="500" fill="hold"/>
                                        <p:tgtEl>
                                          <p:spTgt spid="86019">
                                            <p:txEl>
                                              <p:pRg st="13" end="13"/>
                                            </p:txEl>
                                          </p:spTgt>
                                        </p:tgtEl>
                                        <p:attrNameLst>
                                          <p:attrName>ppt_x</p:attrName>
                                        </p:attrNameLst>
                                      </p:cBhvr>
                                      <p:tavLst>
                                        <p:tav tm="0">
                                          <p:val>
                                            <p:strVal val="#ppt_x"/>
                                          </p:val>
                                        </p:tav>
                                        <p:tav tm="50000">
                                          <p:val>
                                            <p:strVal val="#ppt_x+.1"/>
                                          </p:val>
                                        </p:tav>
                                        <p:tav tm="100000">
                                          <p:val>
                                            <p:strVal val="#ppt_x"/>
                                          </p:val>
                                        </p:tav>
                                      </p:tavLst>
                                    </p:anim>
                                    <p:anim calcmode="lin" valueType="num">
                                      <p:cBhvr>
                                        <p:cTn id="125" dur="500" fill="hold"/>
                                        <p:tgtEl>
                                          <p:spTgt spid="86019">
                                            <p:txEl>
                                              <p:pRg st="13" end="13"/>
                                            </p:txEl>
                                          </p:spTgt>
                                        </p:tgtEl>
                                        <p:attrNameLst>
                                          <p:attrName>ppt_y</p:attrName>
                                        </p:attrNameLst>
                                      </p:cBhvr>
                                      <p:tavLst>
                                        <p:tav tm="0">
                                          <p:val>
                                            <p:strVal val="#ppt_y"/>
                                          </p:val>
                                        </p:tav>
                                        <p:tav tm="100000">
                                          <p:val>
                                            <p:strVal val="#ppt_y"/>
                                          </p:val>
                                        </p:tav>
                                      </p:tavLst>
                                    </p:anim>
                                    <p:anim calcmode="lin" valueType="num">
                                      <p:cBhvr>
                                        <p:cTn id="126" dur="500" fill="hold"/>
                                        <p:tgtEl>
                                          <p:spTgt spid="86019">
                                            <p:txEl>
                                              <p:pRg st="13" end="1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27" dur="500" fill="hold"/>
                                        <p:tgtEl>
                                          <p:spTgt spid="86019">
                                            <p:txEl>
                                              <p:pRg st="13" end="1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500" tmFilter="0,0; .5, 1; 1, 1"/>
                                        <p:tgtEl>
                                          <p:spTgt spid="86019">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228600"/>
            <a:ext cx="6870700" cy="1828800"/>
          </a:xfrm>
        </p:spPr>
        <p:txBody>
          <a:bodyPr/>
          <a:lstStyle/>
          <a:p>
            <a:r>
              <a:rPr lang="fr-CA" sz="4000"/>
              <a:t> </a:t>
            </a:r>
            <a:br>
              <a:rPr lang="fr-CA" sz="4000"/>
            </a:br>
            <a:r>
              <a:rPr lang="fr-CA" sz="4000"/>
              <a:t/>
            </a:r>
            <a:br>
              <a:rPr lang="fr-CA" sz="4000"/>
            </a:br>
            <a:r>
              <a:rPr lang="fr-CA" sz="4000"/>
              <a:t/>
            </a:r>
            <a:br>
              <a:rPr lang="fr-CA" sz="4000"/>
            </a:br>
            <a:r>
              <a:rPr lang="fr-CA" sz="4000"/>
              <a:t/>
            </a:r>
            <a:br>
              <a:rPr lang="fr-CA" sz="4000"/>
            </a:br>
            <a:r>
              <a:rPr lang="fr-CA" sz="4000"/>
              <a:t>Réflexions</a:t>
            </a:r>
            <a:br>
              <a:rPr lang="fr-CA" sz="4000"/>
            </a:br>
            <a:r>
              <a:rPr lang="fr-CA" sz="4000"/>
              <a:t>ma 8</a:t>
            </a:r>
            <a:r>
              <a:rPr lang="fr-CA" sz="4000" baseline="30000"/>
              <a:t>ème</a:t>
            </a:r>
            <a:r>
              <a:rPr lang="fr-CA" sz="4000"/>
              <a:t> année</a:t>
            </a:r>
            <a:br>
              <a:rPr lang="fr-CA" sz="4000"/>
            </a:br>
            <a:endParaRPr lang="en-US" sz="4000"/>
          </a:p>
        </p:txBody>
      </p:sp>
      <p:sp>
        <p:nvSpPr>
          <p:cNvPr id="15363" name="Rectangle 3"/>
          <p:cNvSpPr>
            <a:spLocks noGrp="1" noChangeArrowheads="1"/>
          </p:cNvSpPr>
          <p:nvPr>
            <p:ph type="body" idx="1"/>
          </p:nvPr>
        </p:nvSpPr>
        <p:spPr>
          <a:xfrm>
            <a:off x="609600" y="2514600"/>
            <a:ext cx="7696200" cy="3200400"/>
          </a:xfrm>
        </p:spPr>
        <p:txBody>
          <a:bodyPr/>
          <a:lstStyle/>
          <a:p>
            <a:pPr>
              <a:lnSpc>
                <a:spcPct val="80000"/>
              </a:lnSpc>
              <a:buFontTx/>
              <a:buNone/>
            </a:pPr>
            <a:r>
              <a:rPr lang="fr-CA" sz="1800"/>
              <a:t>Effort</a:t>
            </a:r>
          </a:p>
          <a:p>
            <a:pPr>
              <a:lnSpc>
                <a:spcPct val="80000"/>
              </a:lnSpc>
              <a:buFontTx/>
              <a:buNone/>
            </a:pPr>
            <a:r>
              <a:rPr lang="fr-CA" sz="1800"/>
              <a:t>Habitudes de travail</a:t>
            </a:r>
          </a:p>
          <a:p>
            <a:pPr>
              <a:lnSpc>
                <a:spcPct val="80000"/>
              </a:lnSpc>
              <a:buFontTx/>
              <a:buNone/>
            </a:pPr>
            <a:r>
              <a:rPr lang="fr-CA" sz="1800"/>
              <a:t>Attitude</a:t>
            </a:r>
          </a:p>
          <a:p>
            <a:pPr>
              <a:lnSpc>
                <a:spcPct val="80000"/>
              </a:lnSpc>
              <a:buFontTx/>
              <a:buNone/>
            </a:pPr>
            <a:r>
              <a:rPr lang="fr-CA" sz="1800"/>
              <a:t>Motivation</a:t>
            </a:r>
          </a:p>
          <a:p>
            <a:pPr>
              <a:lnSpc>
                <a:spcPct val="80000"/>
              </a:lnSpc>
              <a:buFontTx/>
              <a:buNone/>
            </a:pPr>
            <a:r>
              <a:rPr lang="fr-CA" sz="1800"/>
              <a:t>Je suis fier (fière) de...</a:t>
            </a:r>
          </a:p>
          <a:p>
            <a:pPr>
              <a:lnSpc>
                <a:spcPct val="80000"/>
              </a:lnSpc>
              <a:buFontTx/>
              <a:buNone/>
            </a:pPr>
            <a:r>
              <a:rPr lang="fr-CA" sz="1800"/>
              <a:t>Je veux améliorer...</a:t>
            </a:r>
          </a:p>
          <a:p>
            <a:pPr>
              <a:lnSpc>
                <a:spcPct val="80000"/>
              </a:lnSpc>
              <a:buFontTx/>
              <a:buNone/>
            </a:pPr>
            <a:r>
              <a:rPr lang="fr-CA" sz="1800"/>
              <a:t>Ce que jai aimé</a:t>
            </a:r>
          </a:p>
          <a:p>
            <a:pPr>
              <a:lnSpc>
                <a:spcPct val="80000"/>
              </a:lnSpc>
              <a:buFontTx/>
              <a:buNone/>
            </a:pPr>
            <a:r>
              <a:rPr lang="fr-CA" sz="1800"/>
              <a:t>Ce que je n</a:t>
            </a:r>
            <a:r>
              <a:rPr lang="en-US" sz="1800"/>
              <a:t>’</a:t>
            </a:r>
            <a:r>
              <a:rPr lang="fr-CA" sz="1800"/>
              <a:t>ai pas aimé</a:t>
            </a:r>
          </a:p>
          <a:p>
            <a:pPr>
              <a:lnSpc>
                <a:spcPct val="80000"/>
              </a:lnSpc>
              <a:buFontTx/>
              <a:buNone/>
            </a:pPr>
            <a:r>
              <a:rPr lang="en-US" sz="1800"/>
              <a:t>Une le</a:t>
            </a:r>
            <a:r>
              <a:rPr lang="fr-CA" sz="1800"/>
              <a:t>çon importante que j</a:t>
            </a:r>
            <a:r>
              <a:rPr lang="en-US" sz="1800"/>
              <a:t>’</a:t>
            </a:r>
            <a:r>
              <a:rPr lang="fr-CA" sz="1800"/>
              <a:t>ai apprise.</a:t>
            </a:r>
          </a:p>
          <a:p>
            <a:pPr>
              <a:lnSpc>
                <a:spcPct val="80000"/>
              </a:lnSpc>
              <a:buFontTx/>
              <a:buNone/>
            </a:pPr>
            <a:r>
              <a:rPr lang="fr-CA" sz="1800"/>
              <a:t>Une chose que je regrette.</a:t>
            </a:r>
            <a:endParaRPr 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p:cTn id="7" dur="500" fill="hold"/>
                                        <p:tgtEl>
                                          <p:spTgt spid="1536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1536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1536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1536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1536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15363">
                                            <p:txEl>
                                              <p:pRg st="1" end="1"/>
                                            </p:txEl>
                                          </p:spTgt>
                                        </p:tgtEl>
                                        <p:attrNameLst>
                                          <p:attrName>style.visibility</p:attrName>
                                        </p:attrNameLst>
                                      </p:cBhvr>
                                      <p:to>
                                        <p:strVal val="visible"/>
                                      </p:to>
                                    </p:set>
                                    <p:anim calcmode="lin" valueType="num">
                                      <p:cBhvr>
                                        <p:cTn id="16" dur="500" fill="hold"/>
                                        <p:tgtEl>
                                          <p:spTgt spid="15363">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15363">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15363">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15363">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1536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15363">
                                            <p:txEl>
                                              <p:pRg st="2" end="2"/>
                                            </p:txEl>
                                          </p:spTgt>
                                        </p:tgtEl>
                                        <p:attrNameLst>
                                          <p:attrName>style.visibility</p:attrName>
                                        </p:attrNameLst>
                                      </p:cBhvr>
                                      <p:to>
                                        <p:strVal val="visible"/>
                                      </p:to>
                                    </p:set>
                                    <p:anim calcmode="lin" valueType="num">
                                      <p:cBhvr>
                                        <p:cTn id="25" dur="500" fill="hold"/>
                                        <p:tgtEl>
                                          <p:spTgt spid="15363">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15363">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15363">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15363">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1536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15363">
                                            <p:txEl>
                                              <p:pRg st="3" end="3"/>
                                            </p:txEl>
                                          </p:spTgt>
                                        </p:tgtEl>
                                        <p:attrNameLst>
                                          <p:attrName>style.visibility</p:attrName>
                                        </p:attrNameLst>
                                      </p:cBhvr>
                                      <p:to>
                                        <p:strVal val="visible"/>
                                      </p:to>
                                    </p:set>
                                    <p:anim calcmode="lin" valueType="num">
                                      <p:cBhvr>
                                        <p:cTn id="34" dur="500" fill="hold"/>
                                        <p:tgtEl>
                                          <p:spTgt spid="15363">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15363">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15363">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15363">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1536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15363">
                                            <p:txEl>
                                              <p:pRg st="4" end="4"/>
                                            </p:txEl>
                                          </p:spTgt>
                                        </p:tgtEl>
                                        <p:attrNameLst>
                                          <p:attrName>style.visibility</p:attrName>
                                        </p:attrNameLst>
                                      </p:cBhvr>
                                      <p:to>
                                        <p:strVal val="visible"/>
                                      </p:to>
                                    </p:set>
                                    <p:anim calcmode="lin" valueType="num">
                                      <p:cBhvr>
                                        <p:cTn id="43" dur="500" fill="hold"/>
                                        <p:tgtEl>
                                          <p:spTgt spid="15363">
                                            <p:txEl>
                                              <p:pRg st="4" end="4"/>
                                            </p:txEl>
                                          </p:spTgt>
                                        </p:tgtEl>
                                        <p:attrNameLst>
                                          <p:attrName>ppt_w</p:attrName>
                                        </p:attrNameLst>
                                      </p:cBhvr>
                                      <p:tavLst>
                                        <p:tav tm="0">
                                          <p:val>
                                            <p:strVal val="#ppt_w*0.05"/>
                                          </p:val>
                                        </p:tav>
                                        <p:tav tm="100000">
                                          <p:val>
                                            <p:strVal val="#ppt_w"/>
                                          </p:val>
                                        </p:tav>
                                      </p:tavLst>
                                    </p:anim>
                                    <p:anim calcmode="lin" valueType="num">
                                      <p:cBhvr>
                                        <p:cTn id="44" dur="500" fill="hold"/>
                                        <p:tgtEl>
                                          <p:spTgt spid="15363">
                                            <p:txEl>
                                              <p:pRg st="4" end="4"/>
                                            </p:txEl>
                                          </p:spTgt>
                                        </p:tgtEl>
                                        <p:attrNameLst>
                                          <p:attrName>ppt_h</p:attrName>
                                        </p:attrNameLst>
                                      </p:cBhvr>
                                      <p:tavLst>
                                        <p:tav tm="0">
                                          <p:val>
                                            <p:strVal val="#ppt_h"/>
                                          </p:val>
                                        </p:tav>
                                        <p:tav tm="100000">
                                          <p:val>
                                            <p:strVal val="#ppt_h"/>
                                          </p:val>
                                        </p:tav>
                                      </p:tavLst>
                                    </p:anim>
                                    <p:anim calcmode="lin" valueType="num">
                                      <p:cBhvr>
                                        <p:cTn id="45" dur="500" fill="hold"/>
                                        <p:tgtEl>
                                          <p:spTgt spid="15363">
                                            <p:txEl>
                                              <p:pRg st="4" end="4"/>
                                            </p:txEl>
                                          </p:spTgt>
                                        </p:tgtEl>
                                        <p:attrNameLst>
                                          <p:attrName>ppt_x</p:attrName>
                                        </p:attrNameLst>
                                      </p:cBhvr>
                                      <p:tavLst>
                                        <p:tav tm="0">
                                          <p:val>
                                            <p:strVal val="#ppt_x-.2"/>
                                          </p:val>
                                        </p:tav>
                                        <p:tav tm="100000">
                                          <p:val>
                                            <p:strVal val="#ppt_x"/>
                                          </p:val>
                                        </p:tav>
                                      </p:tavLst>
                                    </p:anim>
                                    <p:anim calcmode="lin" valueType="num">
                                      <p:cBhvr>
                                        <p:cTn id="46" dur="500" fill="hold"/>
                                        <p:tgtEl>
                                          <p:spTgt spid="15363">
                                            <p:txEl>
                                              <p:pRg st="4" end="4"/>
                                            </p:txEl>
                                          </p:spTgt>
                                        </p:tgtEl>
                                        <p:attrNameLst>
                                          <p:attrName>ppt_y</p:attrName>
                                        </p:attrNameLst>
                                      </p:cBhvr>
                                      <p:tavLst>
                                        <p:tav tm="0">
                                          <p:val>
                                            <p:strVal val="#ppt_y"/>
                                          </p:val>
                                        </p:tav>
                                        <p:tav tm="100000">
                                          <p:val>
                                            <p:strVal val="#ppt_y"/>
                                          </p:val>
                                        </p:tav>
                                      </p:tavLst>
                                    </p:anim>
                                    <p:animEffect transition="in" filter="fade">
                                      <p:cBhvr>
                                        <p:cTn id="47" dur="500"/>
                                        <p:tgtEl>
                                          <p:spTgt spid="15363">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15363">
                                            <p:txEl>
                                              <p:pRg st="5" end="5"/>
                                            </p:txEl>
                                          </p:spTgt>
                                        </p:tgtEl>
                                        <p:attrNameLst>
                                          <p:attrName>style.visibility</p:attrName>
                                        </p:attrNameLst>
                                      </p:cBhvr>
                                      <p:to>
                                        <p:strVal val="visible"/>
                                      </p:to>
                                    </p:set>
                                    <p:anim calcmode="lin" valueType="num">
                                      <p:cBhvr>
                                        <p:cTn id="52" dur="500" fill="hold"/>
                                        <p:tgtEl>
                                          <p:spTgt spid="15363">
                                            <p:txEl>
                                              <p:pRg st="5" end="5"/>
                                            </p:txEl>
                                          </p:spTgt>
                                        </p:tgtEl>
                                        <p:attrNameLst>
                                          <p:attrName>ppt_w</p:attrName>
                                        </p:attrNameLst>
                                      </p:cBhvr>
                                      <p:tavLst>
                                        <p:tav tm="0">
                                          <p:val>
                                            <p:strVal val="#ppt_w*0.05"/>
                                          </p:val>
                                        </p:tav>
                                        <p:tav tm="100000">
                                          <p:val>
                                            <p:strVal val="#ppt_w"/>
                                          </p:val>
                                        </p:tav>
                                      </p:tavLst>
                                    </p:anim>
                                    <p:anim calcmode="lin" valueType="num">
                                      <p:cBhvr>
                                        <p:cTn id="53" dur="500" fill="hold"/>
                                        <p:tgtEl>
                                          <p:spTgt spid="15363">
                                            <p:txEl>
                                              <p:pRg st="5" end="5"/>
                                            </p:txEl>
                                          </p:spTgt>
                                        </p:tgtEl>
                                        <p:attrNameLst>
                                          <p:attrName>ppt_h</p:attrName>
                                        </p:attrNameLst>
                                      </p:cBhvr>
                                      <p:tavLst>
                                        <p:tav tm="0">
                                          <p:val>
                                            <p:strVal val="#ppt_h"/>
                                          </p:val>
                                        </p:tav>
                                        <p:tav tm="100000">
                                          <p:val>
                                            <p:strVal val="#ppt_h"/>
                                          </p:val>
                                        </p:tav>
                                      </p:tavLst>
                                    </p:anim>
                                    <p:anim calcmode="lin" valueType="num">
                                      <p:cBhvr>
                                        <p:cTn id="54" dur="500" fill="hold"/>
                                        <p:tgtEl>
                                          <p:spTgt spid="15363">
                                            <p:txEl>
                                              <p:pRg st="5" end="5"/>
                                            </p:txEl>
                                          </p:spTgt>
                                        </p:tgtEl>
                                        <p:attrNameLst>
                                          <p:attrName>ppt_x</p:attrName>
                                        </p:attrNameLst>
                                      </p:cBhvr>
                                      <p:tavLst>
                                        <p:tav tm="0">
                                          <p:val>
                                            <p:strVal val="#ppt_x-.2"/>
                                          </p:val>
                                        </p:tav>
                                        <p:tav tm="100000">
                                          <p:val>
                                            <p:strVal val="#ppt_x"/>
                                          </p:val>
                                        </p:tav>
                                      </p:tavLst>
                                    </p:anim>
                                    <p:anim calcmode="lin" valueType="num">
                                      <p:cBhvr>
                                        <p:cTn id="55" dur="500" fill="hold"/>
                                        <p:tgtEl>
                                          <p:spTgt spid="15363">
                                            <p:txEl>
                                              <p:pRg st="5" end="5"/>
                                            </p:txEl>
                                          </p:spTgt>
                                        </p:tgtEl>
                                        <p:attrNameLst>
                                          <p:attrName>ppt_y</p:attrName>
                                        </p:attrNameLst>
                                      </p:cBhvr>
                                      <p:tavLst>
                                        <p:tav tm="0">
                                          <p:val>
                                            <p:strVal val="#ppt_y"/>
                                          </p:val>
                                        </p:tav>
                                        <p:tav tm="100000">
                                          <p:val>
                                            <p:strVal val="#ppt_y"/>
                                          </p:val>
                                        </p:tav>
                                      </p:tavLst>
                                    </p:anim>
                                    <p:animEffect transition="in" filter="fade">
                                      <p:cBhvr>
                                        <p:cTn id="56" dur="500"/>
                                        <p:tgtEl>
                                          <p:spTgt spid="15363">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4" presetClass="entr" presetSubtype="0" accel="100000" fill="hold" grpId="0" nodeType="clickEffect">
                                  <p:stCondLst>
                                    <p:cond delay="0"/>
                                  </p:stCondLst>
                                  <p:childTnLst>
                                    <p:set>
                                      <p:cBhvr>
                                        <p:cTn id="60" dur="1" fill="hold">
                                          <p:stCondLst>
                                            <p:cond delay="0"/>
                                          </p:stCondLst>
                                        </p:cTn>
                                        <p:tgtEl>
                                          <p:spTgt spid="15363">
                                            <p:txEl>
                                              <p:pRg st="6" end="6"/>
                                            </p:txEl>
                                          </p:spTgt>
                                        </p:tgtEl>
                                        <p:attrNameLst>
                                          <p:attrName>style.visibility</p:attrName>
                                        </p:attrNameLst>
                                      </p:cBhvr>
                                      <p:to>
                                        <p:strVal val="visible"/>
                                      </p:to>
                                    </p:set>
                                    <p:anim calcmode="lin" valueType="num">
                                      <p:cBhvr>
                                        <p:cTn id="61" dur="500" fill="hold"/>
                                        <p:tgtEl>
                                          <p:spTgt spid="15363">
                                            <p:txEl>
                                              <p:pRg st="6" end="6"/>
                                            </p:txEl>
                                          </p:spTgt>
                                        </p:tgtEl>
                                        <p:attrNameLst>
                                          <p:attrName>ppt_w</p:attrName>
                                        </p:attrNameLst>
                                      </p:cBhvr>
                                      <p:tavLst>
                                        <p:tav tm="0">
                                          <p:val>
                                            <p:strVal val="#ppt_w*0.05"/>
                                          </p:val>
                                        </p:tav>
                                        <p:tav tm="100000">
                                          <p:val>
                                            <p:strVal val="#ppt_w"/>
                                          </p:val>
                                        </p:tav>
                                      </p:tavLst>
                                    </p:anim>
                                    <p:anim calcmode="lin" valueType="num">
                                      <p:cBhvr>
                                        <p:cTn id="62" dur="500" fill="hold"/>
                                        <p:tgtEl>
                                          <p:spTgt spid="15363">
                                            <p:txEl>
                                              <p:pRg st="6" end="6"/>
                                            </p:txEl>
                                          </p:spTgt>
                                        </p:tgtEl>
                                        <p:attrNameLst>
                                          <p:attrName>ppt_h</p:attrName>
                                        </p:attrNameLst>
                                      </p:cBhvr>
                                      <p:tavLst>
                                        <p:tav tm="0">
                                          <p:val>
                                            <p:strVal val="#ppt_h"/>
                                          </p:val>
                                        </p:tav>
                                        <p:tav tm="100000">
                                          <p:val>
                                            <p:strVal val="#ppt_h"/>
                                          </p:val>
                                        </p:tav>
                                      </p:tavLst>
                                    </p:anim>
                                    <p:anim calcmode="lin" valueType="num">
                                      <p:cBhvr>
                                        <p:cTn id="63" dur="500" fill="hold"/>
                                        <p:tgtEl>
                                          <p:spTgt spid="15363">
                                            <p:txEl>
                                              <p:pRg st="6" end="6"/>
                                            </p:txEl>
                                          </p:spTgt>
                                        </p:tgtEl>
                                        <p:attrNameLst>
                                          <p:attrName>ppt_x</p:attrName>
                                        </p:attrNameLst>
                                      </p:cBhvr>
                                      <p:tavLst>
                                        <p:tav tm="0">
                                          <p:val>
                                            <p:strVal val="#ppt_x-.2"/>
                                          </p:val>
                                        </p:tav>
                                        <p:tav tm="100000">
                                          <p:val>
                                            <p:strVal val="#ppt_x"/>
                                          </p:val>
                                        </p:tav>
                                      </p:tavLst>
                                    </p:anim>
                                    <p:anim calcmode="lin" valueType="num">
                                      <p:cBhvr>
                                        <p:cTn id="64" dur="500" fill="hold"/>
                                        <p:tgtEl>
                                          <p:spTgt spid="15363">
                                            <p:txEl>
                                              <p:pRg st="6" end="6"/>
                                            </p:txEl>
                                          </p:spTgt>
                                        </p:tgtEl>
                                        <p:attrNameLst>
                                          <p:attrName>ppt_y</p:attrName>
                                        </p:attrNameLst>
                                      </p:cBhvr>
                                      <p:tavLst>
                                        <p:tav tm="0">
                                          <p:val>
                                            <p:strVal val="#ppt_y"/>
                                          </p:val>
                                        </p:tav>
                                        <p:tav tm="100000">
                                          <p:val>
                                            <p:strVal val="#ppt_y"/>
                                          </p:val>
                                        </p:tav>
                                      </p:tavLst>
                                    </p:anim>
                                    <p:animEffect transition="in" filter="fade">
                                      <p:cBhvr>
                                        <p:cTn id="65" dur="500"/>
                                        <p:tgtEl>
                                          <p:spTgt spid="15363">
                                            <p:txEl>
                                              <p:pRg st="6" end="6"/>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4" presetClass="entr" presetSubtype="0" accel="100000" fill="hold" grpId="0" nodeType="clickEffect">
                                  <p:stCondLst>
                                    <p:cond delay="0"/>
                                  </p:stCondLst>
                                  <p:childTnLst>
                                    <p:set>
                                      <p:cBhvr>
                                        <p:cTn id="69" dur="1" fill="hold">
                                          <p:stCondLst>
                                            <p:cond delay="0"/>
                                          </p:stCondLst>
                                        </p:cTn>
                                        <p:tgtEl>
                                          <p:spTgt spid="15363">
                                            <p:txEl>
                                              <p:pRg st="7" end="7"/>
                                            </p:txEl>
                                          </p:spTgt>
                                        </p:tgtEl>
                                        <p:attrNameLst>
                                          <p:attrName>style.visibility</p:attrName>
                                        </p:attrNameLst>
                                      </p:cBhvr>
                                      <p:to>
                                        <p:strVal val="visible"/>
                                      </p:to>
                                    </p:set>
                                    <p:anim calcmode="lin" valueType="num">
                                      <p:cBhvr>
                                        <p:cTn id="70" dur="500" fill="hold"/>
                                        <p:tgtEl>
                                          <p:spTgt spid="15363">
                                            <p:txEl>
                                              <p:pRg st="7" end="7"/>
                                            </p:txEl>
                                          </p:spTgt>
                                        </p:tgtEl>
                                        <p:attrNameLst>
                                          <p:attrName>ppt_w</p:attrName>
                                        </p:attrNameLst>
                                      </p:cBhvr>
                                      <p:tavLst>
                                        <p:tav tm="0">
                                          <p:val>
                                            <p:strVal val="#ppt_w*0.05"/>
                                          </p:val>
                                        </p:tav>
                                        <p:tav tm="100000">
                                          <p:val>
                                            <p:strVal val="#ppt_w"/>
                                          </p:val>
                                        </p:tav>
                                      </p:tavLst>
                                    </p:anim>
                                    <p:anim calcmode="lin" valueType="num">
                                      <p:cBhvr>
                                        <p:cTn id="71" dur="500" fill="hold"/>
                                        <p:tgtEl>
                                          <p:spTgt spid="15363">
                                            <p:txEl>
                                              <p:pRg st="7" end="7"/>
                                            </p:txEl>
                                          </p:spTgt>
                                        </p:tgtEl>
                                        <p:attrNameLst>
                                          <p:attrName>ppt_h</p:attrName>
                                        </p:attrNameLst>
                                      </p:cBhvr>
                                      <p:tavLst>
                                        <p:tav tm="0">
                                          <p:val>
                                            <p:strVal val="#ppt_h"/>
                                          </p:val>
                                        </p:tav>
                                        <p:tav tm="100000">
                                          <p:val>
                                            <p:strVal val="#ppt_h"/>
                                          </p:val>
                                        </p:tav>
                                      </p:tavLst>
                                    </p:anim>
                                    <p:anim calcmode="lin" valueType="num">
                                      <p:cBhvr>
                                        <p:cTn id="72" dur="500" fill="hold"/>
                                        <p:tgtEl>
                                          <p:spTgt spid="15363">
                                            <p:txEl>
                                              <p:pRg st="7" end="7"/>
                                            </p:txEl>
                                          </p:spTgt>
                                        </p:tgtEl>
                                        <p:attrNameLst>
                                          <p:attrName>ppt_x</p:attrName>
                                        </p:attrNameLst>
                                      </p:cBhvr>
                                      <p:tavLst>
                                        <p:tav tm="0">
                                          <p:val>
                                            <p:strVal val="#ppt_x-.2"/>
                                          </p:val>
                                        </p:tav>
                                        <p:tav tm="100000">
                                          <p:val>
                                            <p:strVal val="#ppt_x"/>
                                          </p:val>
                                        </p:tav>
                                      </p:tavLst>
                                    </p:anim>
                                    <p:anim calcmode="lin" valueType="num">
                                      <p:cBhvr>
                                        <p:cTn id="73" dur="500" fill="hold"/>
                                        <p:tgtEl>
                                          <p:spTgt spid="15363">
                                            <p:txEl>
                                              <p:pRg st="7" end="7"/>
                                            </p:txEl>
                                          </p:spTgt>
                                        </p:tgtEl>
                                        <p:attrNameLst>
                                          <p:attrName>ppt_y</p:attrName>
                                        </p:attrNameLst>
                                      </p:cBhvr>
                                      <p:tavLst>
                                        <p:tav tm="0">
                                          <p:val>
                                            <p:strVal val="#ppt_y"/>
                                          </p:val>
                                        </p:tav>
                                        <p:tav tm="100000">
                                          <p:val>
                                            <p:strVal val="#ppt_y"/>
                                          </p:val>
                                        </p:tav>
                                      </p:tavLst>
                                    </p:anim>
                                    <p:animEffect transition="in" filter="fade">
                                      <p:cBhvr>
                                        <p:cTn id="74" dur="500"/>
                                        <p:tgtEl>
                                          <p:spTgt spid="15363">
                                            <p:txEl>
                                              <p:pRg st="7" end="7"/>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54" presetClass="entr" presetSubtype="0" accel="100000" fill="hold" grpId="0" nodeType="clickEffect">
                                  <p:stCondLst>
                                    <p:cond delay="0"/>
                                  </p:stCondLst>
                                  <p:childTnLst>
                                    <p:set>
                                      <p:cBhvr>
                                        <p:cTn id="78" dur="1" fill="hold">
                                          <p:stCondLst>
                                            <p:cond delay="0"/>
                                          </p:stCondLst>
                                        </p:cTn>
                                        <p:tgtEl>
                                          <p:spTgt spid="15363">
                                            <p:txEl>
                                              <p:pRg st="8" end="8"/>
                                            </p:txEl>
                                          </p:spTgt>
                                        </p:tgtEl>
                                        <p:attrNameLst>
                                          <p:attrName>style.visibility</p:attrName>
                                        </p:attrNameLst>
                                      </p:cBhvr>
                                      <p:to>
                                        <p:strVal val="visible"/>
                                      </p:to>
                                    </p:set>
                                    <p:anim calcmode="lin" valueType="num">
                                      <p:cBhvr>
                                        <p:cTn id="79" dur="500" fill="hold"/>
                                        <p:tgtEl>
                                          <p:spTgt spid="15363">
                                            <p:txEl>
                                              <p:pRg st="8" end="8"/>
                                            </p:txEl>
                                          </p:spTgt>
                                        </p:tgtEl>
                                        <p:attrNameLst>
                                          <p:attrName>ppt_w</p:attrName>
                                        </p:attrNameLst>
                                      </p:cBhvr>
                                      <p:tavLst>
                                        <p:tav tm="0">
                                          <p:val>
                                            <p:strVal val="#ppt_w*0.05"/>
                                          </p:val>
                                        </p:tav>
                                        <p:tav tm="100000">
                                          <p:val>
                                            <p:strVal val="#ppt_w"/>
                                          </p:val>
                                        </p:tav>
                                      </p:tavLst>
                                    </p:anim>
                                    <p:anim calcmode="lin" valueType="num">
                                      <p:cBhvr>
                                        <p:cTn id="80" dur="500" fill="hold"/>
                                        <p:tgtEl>
                                          <p:spTgt spid="15363">
                                            <p:txEl>
                                              <p:pRg st="8" end="8"/>
                                            </p:txEl>
                                          </p:spTgt>
                                        </p:tgtEl>
                                        <p:attrNameLst>
                                          <p:attrName>ppt_h</p:attrName>
                                        </p:attrNameLst>
                                      </p:cBhvr>
                                      <p:tavLst>
                                        <p:tav tm="0">
                                          <p:val>
                                            <p:strVal val="#ppt_h"/>
                                          </p:val>
                                        </p:tav>
                                        <p:tav tm="100000">
                                          <p:val>
                                            <p:strVal val="#ppt_h"/>
                                          </p:val>
                                        </p:tav>
                                      </p:tavLst>
                                    </p:anim>
                                    <p:anim calcmode="lin" valueType="num">
                                      <p:cBhvr>
                                        <p:cTn id="81" dur="500" fill="hold"/>
                                        <p:tgtEl>
                                          <p:spTgt spid="15363">
                                            <p:txEl>
                                              <p:pRg st="8" end="8"/>
                                            </p:txEl>
                                          </p:spTgt>
                                        </p:tgtEl>
                                        <p:attrNameLst>
                                          <p:attrName>ppt_x</p:attrName>
                                        </p:attrNameLst>
                                      </p:cBhvr>
                                      <p:tavLst>
                                        <p:tav tm="0">
                                          <p:val>
                                            <p:strVal val="#ppt_x-.2"/>
                                          </p:val>
                                        </p:tav>
                                        <p:tav tm="100000">
                                          <p:val>
                                            <p:strVal val="#ppt_x"/>
                                          </p:val>
                                        </p:tav>
                                      </p:tavLst>
                                    </p:anim>
                                    <p:anim calcmode="lin" valueType="num">
                                      <p:cBhvr>
                                        <p:cTn id="82" dur="500" fill="hold"/>
                                        <p:tgtEl>
                                          <p:spTgt spid="15363">
                                            <p:txEl>
                                              <p:pRg st="8" end="8"/>
                                            </p:txEl>
                                          </p:spTgt>
                                        </p:tgtEl>
                                        <p:attrNameLst>
                                          <p:attrName>ppt_y</p:attrName>
                                        </p:attrNameLst>
                                      </p:cBhvr>
                                      <p:tavLst>
                                        <p:tav tm="0">
                                          <p:val>
                                            <p:strVal val="#ppt_y"/>
                                          </p:val>
                                        </p:tav>
                                        <p:tav tm="100000">
                                          <p:val>
                                            <p:strVal val="#ppt_y"/>
                                          </p:val>
                                        </p:tav>
                                      </p:tavLst>
                                    </p:anim>
                                    <p:animEffect transition="in" filter="fade">
                                      <p:cBhvr>
                                        <p:cTn id="83" dur="500"/>
                                        <p:tgtEl>
                                          <p:spTgt spid="15363">
                                            <p:txEl>
                                              <p:pRg st="8" end="8"/>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54" presetClass="entr" presetSubtype="0" accel="100000" fill="hold" grpId="0" nodeType="clickEffect">
                                  <p:stCondLst>
                                    <p:cond delay="0"/>
                                  </p:stCondLst>
                                  <p:childTnLst>
                                    <p:set>
                                      <p:cBhvr>
                                        <p:cTn id="87" dur="1" fill="hold">
                                          <p:stCondLst>
                                            <p:cond delay="0"/>
                                          </p:stCondLst>
                                        </p:cTn>
                                        <p:tgtEl>
                                          <p:spTgt spid="15363">
                                            <p:txEl>
                                              <p:pRg st="9" end="9"/>
                                            </p:txEl>
                                          </p:spTgt>
                                        </p:tgtEl>
                                        <p:attrNameLst>
                                          <p:attrName>style.visibility</p:attrName>
                                        </p:attrNameLst>
                                      </p:cBhvr>
                                      <p:to>
                                        <p:strVal val="visible"/>
                                      </p:to>
                                    </p:set>
                                    <p:anim calcmode="lin" valueType="num">
                                      <p:cBhvr>
                                        <p:cTn id="88" dur="500" fill="hold"/>
                                        <p:tgtEl>
                                          <p:spTgt spid="15363">
                                            <p:txEl>
                                              <p:pRg st="9" end="9"/>
                                            </p:txEl>
                                          </p:spTgt>
                                        </p:tgtEl>
                                        <p:attrNameLst>
                                          <p:attrName>ppt_w</p:attrName>
                                        </p:attrNameLst>
                                      </p:cBhvr>
                                      <p:tavLst>
                                        <p:tav tm="0">
                                          <p:val>
                                            <p:strVal val="#ppt_w*0.05"/>
                                          </p:val>
                                        </p:tav>
                                        <p:tav tm="100000">
                                          <p:val>
                                            <p:strVal val="#ppt_w"/>
                                          </p:val>
                                        </p:tav>
                                      </p:tavLst>
                                    </p:anim>
                                    <p:anim calcmode="lin" valueType="num">
                                      <p:cBhvr>
                                        <p:cTn id="89" dur="500" fill="hold"/>
                                        <p:tgtEl>
                                          <p:spTgt spid="15363">
                                            <p:txEl>
                                              <p:pRg st="9" end="9"/>
                                            </p:txEl>
                                          </p:spTgt>
                                        </p:tgtEl>
                                        <p:attrNameLst>
                                          <p:attrName>ppt_h</p:attrName>
                                        </p:attrNameLst>
                                      </p:cBhvr>
                                      <p:tavLst>
                                        <p:tav tm="0">
                                          <p:val>
                                            <p:strVal val="#ppt_h"/>
                                          </p:val>
                                        </p:tav>
                                        <p:tav tm="100000">
                                          <p:val>
                                            <p:strVal val="#ppt_h"/>
                                          </p:val>
                                        </p:tav>
                                      </p:tavLst>
                                    </p:anim>
                                    <p:anim calcmode="lin" valueType="num">
                                      <p:cBhvr>
                                        <p:cTn id="90" dur="500" fill="hold"/>
                                        <p:tgtEl>
                                          <p:spTgt spid="15363">
                                            <p:txEl>
                                              <p:pRg st="9" end="9"/>
                                            </p:txEl>
                                          </p:spTgt>
                                        </p:tgtEl>
                                        <p:attrNameLst>
                                          <p:attrName>ppt_x</p:attrName>
                                        </p:attrNameLst>
                                      </p:cBhvr>
                                      <p:tavLst>
                                        <p:tav tm="0">
                                          <p:val>
                                            <p:strVal val="#ppt_x-.2"/>
                                          </p:val>
                                        </p:tav>
                                        <p:tav tm="100000">
                                          <p:val>
                                            <p:strVal val="#ppt_x"/>
                                          </p:val>
                                        </p:tav>
                                      </p:tavLst>
                                    </p:anim>
                                    <p:anim calcmode="lin" valueType="num">
                                      <p:cBhvr>
                                        <p:cTn id="91" dur="500" fill="hold"/>
                                        <p:tgtEl>
                                          <p:spTgt spid="15363">
                                            <p:txEl>
                                              <p:pRg st="9" end="9"/>
                                            </p:txEl>
                                          </p:spTgt>
                                        </p:tgtEl>
                                        <p:attrNameLst>
                                          <p:attrName>ppt_y</p:attrName>
                                        </p:attrNameLst>
                                      </p:cBhvr>
                                      <p:tavLst>
                                        <p:tav tm="0">
                                          <p:val>
                                            <p:strVal val="#ppt_y"/>
                                          </p:val>
                                        </p:tav>
                                        <p:tav tm="100000">
                                          <p:val>
                                            <p:strVal val="#ppt_y"/>
                                          </p:val>
                                        </p:tav>
                                      </p:tavLst>
                                    </p:anim>
                                    <p:animEffect transition="in" filter="fade">
                                      <p:cBhvr>
                                        <p:cTn id="92" dur="500"/>
                                        <p:tgtEl>
                                          <p:spTgt spid="1536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Mes</a:t>
            </a:r>
            <a:r>
              <a:rPr lang="en-US" dirty="0" smtClean="0"/>
              <a:t> </a:t>
            </a:r>
            <a:r>
              <a:rPr lang="en-US" dirty="0" err="1" smtClean="0"/>
              <a:t>pièces</a:t>
            </a:r>
            <a:r>
              <a:rPr lang="en-US" dirty="0" smtClean="0"/>
              <a:t> </a:t>
            </a:r>
            <a:r>
              <a:rPr lang="fr-CA" dirty="0" smtClean="0"/>
              <a:t>choisies</a:t>
            </a:r>
            <a:r>
              <a:rPr lang="en-US" dirty="0" smtClean="0"/>
              <a:t>:</a:t>
            </a:r>
            <a:endParaRPr lang="en-US" dirty="0"/>
          </a:p>
        </p:txBody>
      </p:sp>
      <p:sp>
        <p:nvSpPr>
          <p:cNvPr id="4" name="TextBox 3"/>
          <p:cNvSpPr txBox="1"/>
          <p:nvPr/>
        </p:nvSpPr>
        <p:spPr>
          <a:xfrm>
            <a:off x="1676400" y="2209800"/>
            <a:ext cx="6096000" cy="369332"/>
          </a:xfrm>
          <a:prstGeom prst="rect">
            <a:avLst/>
          </a:prstGeom>
          <a:noFill/>
        </p:spPr>
        <p:txBody>
          <a:bodyPr wrap="square" rtlCol="0">
            <a:spAutoFit/>
          </a:bodyPr>
          <a:lstStyle/>
          <a:p>
            <a:r>
              <a:rPr lang="en-US" dirty="0" smtClean="0"/>
              <a:t>(des </a:t>
            </a:r>
            <a:r>
              <a:rPr lang="en-US" dirty="0" err="1" smtClean="0"/>
              <a:t>exemples</a:t>
            </a:r>
            <a:r>
              <a:rPr lang="en-US" dirty="0" smtClean="0"/>
              <a:t> de travail fait </a:t>
            </a:r>
            <a:r>
              <a:rPr lang="fr-CA" dirty="0" smtClean="0"/>
              <a:t>cette</a:t>
            </a:r>
            <a:r>
              <a:rPr lang="en-US" dirty="0" smtClean="0"/>
              <a:t> </a:t>
            </a:r>
            <a:r>
              <a:rPr lang="en-US" dirty="0" err="1" smtClean="0"/>
              <a:t>année</a:t>
            </a:r>
            <a:r>
              <a:rPr lang="en-US" dirty="0" smtClean="0"/>
              <a: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54063" y="190500"/>
            <a:ext cx="6397625" cy="939800"/>
          </a:xfrm>
        </p:spPr>
        <p:txBody>
          <a:bodyPr/>
          <a:lstStyle/>
          <a:p>
            <a:r>
              <a:rPr lang="fr-CA" sz="2400"/>
              <a:t>Les pièces choisies</a:t>
            </a:r>
            <a:endParaRPr lang="en-US" sz="2400"/>
          </a:p>
        </p:txBody>
      </p:sp>
      <p:sp>
        <p:nvSpPr>
          <p:cNvPr id="11267" name="Rectangle 3"/>
          <p:cNvSpPr>
            <a:spLocks noGrp="1" noChangeArrowheads="1"/>
          </p:cNvSpPr>
          <p:nvPr>
            <p:ph type="body" idx="1"/>
          </p:nvPr>
        </p:nvSpPr>
        <p:spPr>
          <a:xfrm>
            <a:off x="685800" y="1524000"/>
            <a:ext cx="7696200" cy="5029200"/>
          </a:xfrm>
        </p:spPr>
        <p:txBody>
          <a:bodyPr/>
          <a:lstStyle/>
          <a:p>
            <a:pPr>
              <a:lnSpc>
                <a:spcPct val="80000"/>
              </a:lnSpc>
              <a:buFontTx/>
              <a:buNone/>
            </a:pPr>
            <a:r>
              <a:rPr lang="fr-FR" sz="2000" b="1"/>
              <a:t>Les «raisons d'être» des pièces à mettre dans le portfolio</a:t>
            </a:r>
            <a:br>
              <a:rPr lang="fr-FR" sz="2000" b="1"/>
            </a:br>
            <a:r>
              <a:rPr lang="fr-FR" sz="2000"/>
              <a:t>Chaque élément placé dans le portfolio devrait avoir sa </a:t>
            </a:r>
            <a:r>
              <a:rPr lang="fr-FR" sz="2000" i="1">
                <a:effectLst>
                  <a:outerShdw blurRad="38100" dist="38100" dir="2700000" algn="tl">
                    <a:srgbClr val="FFFFFF"/>
                  </a:outerShdw>
                </a:effectLst>
              </a:rPr>
              <a:t>raison d'être</a:t>
            </a:r>
            <a:r>
              <a:rPr lang="fr-FR" sz="2000"/>
              <a:t>. Généralement, on demande aux élèves d'accompagner chaque pièce de «sa raison d'être». Voici quelques exemples de «raisons d'être»:</a:t>
            </a:r>
            <a:endParaRPr lang="en-US" sz="2000"/>
          </a:p>
          <a:p>
            <a:pPr>
              <a:lnSpc>
                <a:spcPct val="80000"/>
              </a:lnSpc>
              <a:buFont typeface="Wingdings" pitchFamily="2" charset="2"/>
              <a:buChar char="Ø"/>
            </a:pPr>
            <a:r>
              <a:rPr lang="fr-FR" sz="2000"/>
              <a:t>Je suis fier de ce travail.</a:t>
            </a:r>
            <a:endParaRPr lang="en-US" sz="2000"/>
          </a:p>
          <a:p>
            <a:pPr>
              <a:lnSpc>
                <a:spcPct val="80000"/>
              </a:lnSpc>
              <a:buFont typeface="Wingdings" pitchFamily="2" charset="2"/>
              <a:buChar char="Ø"/>
            </a:pPr>
            <a:r>
              <a:rPr lang="fr-FR" sz="2000"/>
              <a:t>C'est le meilleur travail que j'ai fait jusqu'à présent.</a:t>
            </a:r>
            <a:endParaRPr lang="en-US" sz="2000"/>
          </a:p>
          <a:p>
            <a:pPr>
              <a:lnSpc>
                <a:spcPct val="80000"/>
              </a:lnSpc>
              <a:buFont typeface="Wingdings" pitchFamily="2" charset="2"/>
              <a:buChar char="Ø"/>
            </a:pPr>
            <a:r>
              <a:rPr lang="fr-FR" sz="2000"/>
              <a:t>C'était très difficile, mais j'y suis arrivé.</a:t>
            </a:r>
            <a:endParaRPr lang="en-US" sz="2000"/>
          </a:p>
          <a:p>
            <a:pPr>
              <a:lnSpc>
                <a:spcPct val="80000"/>
              </a:lnSpc>
              <a:buFont typeface="Wingdings" pitchFamily="2" charset="2"/>
              <a:buChar char="Ø"/>
            </a:pPr>
            <a:r>
              <a:rPr lang="fr-FR" sz="2000"/>
              <a:t>Mon enseignant/e  me l'a demandé.</a:t>
            </a:r>
            <a:endParaRPr lang="en-US" sz="2000"/>
          </a:p>
          <a:p>
            <a:pPr>
              <a:lnSpc>
                <a:spcPct val="80000"/>
              </a:lnSpc>
              <a:buFont typeface="Wingdings" pitchFamily="2" charset="2"/>
              <a:buChar char="Ø"/>
            </a:pPr>
            <a:r>
              <a:rPr lang="fr-FR" sz="2000"/>
              <a:t>Mes parents me l'ont demandé.</a:t>
            </a:r>
            <a:endParaRPr lang="en-US" sz="2000"/>
          </a:p>
          <a:p>
            <a:pPr>
              <a:lnSpc>
                <a:spcPct val="80000"/>
              </a:lnSpc>
              <a:buFont typeface="Wingdings" pitchFamily="2" charset="2"/>
              <a:buChar char="Ø"/>
            </a:pPr>
            <a:r>
              <a:rPr lang="fr-FR" sz="2000"/>
              <a:t>C'est la première fois que je fais ce genre de chose.</a:t>
            </a:r>
            <a:endParaRPr lang="en-US" sz="2000"/>
          </a:p>
          <a:p>
            <a:pPr>
              <a:lnSpc>
                <a:spcPct val="80000"/>
              </a:lnSpc>
              <a:buFont typeface="Wingdings" pitchFamily="2" charset="2"/>
              <a:buChar char="Ø"/>
            </a:pPr>
            <a:r>
              <a:rPr lang="en-US" sz="2000"/>
              <a:t>J'ai aimé faire ce travail/projet.</a:t>
            </a:r>
          </a:p>
          <a:p>
            <a:pPr>
              <a:lnSpc>
                <a:spcPct val="80000"/>
              </a:lnSpc>
              <a:buFont typeface="Wingdings" pitchFamily="2" charset="2"/>
              <a:buChar char="Ø"/>
            </a:pPr>
            <a:r>
              <a:rPr lang="en-US" sz="2000"/>
              <a:t>Je me suis amélioré(e).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p:cTn id="7" dur="500" fill="hold"/>
                                        <p:tgtEl>
                                          <p:spTgt spid="1126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267">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126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26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267">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1267">
                                            <p:txEl>
                                              <p:pRg st="1" end="1"/>
                                            </p:txEl>
                                          </p:spTgt>
                                        </p:tgtEl>
                                        <p:attrNameLst>
                                          <p:attrName>style.visibility</p:attrName>
                                        </p:attrNameLst>
                                      </p:cBhvr>
                                      <p:to>
                                        <p:strVal val="visible"/>
                                      </p:to>
                                    </p:set>
                                    <p:anim calcmode="lin" valueType="num">
                                      <p:cBhvr>
                                        <p:cTn id="16" dur="500" fill="hold"/>
                                        <p:tgtEl>
                                          <p:spTgt spid="11267">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1267">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11267">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1267">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1267">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1267">
                                            <p:txEl>
                                              <p:pRg st="2" end="2"/>
                                            </p:txEl>
                                          </p:spTgt>
                                        </p:tgtEl>
                                        <p:attrNameLst>
                                          <p:attrName>style.visibility</p:attrName>
                                        </p:attrNameLst>
                                      </p:cBhvr>
                                      <p:to>
                                        <p:strVal val="visible"/>
                                      </p:to>
                                    </p:set>
                                    <p:anim calcmode="lin" valueType="num">
                                      <p:cBhvr>
                                        <p:cTn id="25" dur="500" fill="hold"/>
                                        <p:tgtEl>
                                          <p:spTgt spid="11267">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1267">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11267">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1267">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1267">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11267">
                                            <p:txEl>
                                              <p:pRg st="3" end="3"/>
                                            </p:txEl>
                                          </p:spTgt>
                                        </p:tgtEl>
                                        <p:attrNameLst>
                                          <p:attrName>style.visibility</p:attrName>
                                        </p:attrNameLst>
                                      </p:cBhvr>
                                      <p:to>
                                        <p:strVal val="visible"/>
                                      </p:to>
                                    </p:set>
                                    <p:anim calcmode="lin" valueType="num">
                                      <p:cBhvr>
                                        <p:cTn id="34" dur="500" fill="hold"/>
                                        <p:tgtEl>
                                          <p:spTgt spid="11267">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1267">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11267">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1267">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1267">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11267">
                                            <p:txEl>
                                              <p:pRg st="4" end="4"/>
                                            </p:txEl>
                                          </p:spTgt>
                                        </p:tgtEl>
                                        <p:attrNameLst>
                                          <p:attrName>style.visibility</p:attrName>
                                        </p:attrNameLst>
                                      </p:cBhvr>
                                      <p:to>
                                        <p:strVal val="visible"/>
                                      </p:to>
                                    </p:set>
                                    <p:anim calcmode="lin" valueType="num">
                                      <p:cBhvr>
                                        <p:cTn id="43" dur="500" fill="hold"/>
                                        <p:tgtEl>
                                          <p:spTgt spid="11267">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1267">
                                            <p:txEl>
                                              <p:pRg st="4" end="4"/>
                                            </p:txEl>
                                          </p:spTgt>
                                        </p:tgtEl>
                                        <p:attrNameLst>
                                          <p:attrName>ppt_y</p:attrName>
                                        </p:attrNameLst>
                                      </p:cBhvr>
                                      <p:tavLst>
                                        <p:tav tm="0">
                                          <p:val>
                                            <p:strVal val="#ppt_y"/>
                                          </p:val>
                                        </p:tav>
                                        <p:tav tm="100000">
                                          <p:val>
                                            <p:strVal val="#ppt_y"/>
                                          </p:val>
                                        </p:tav>
                                      </p:tavLst>
                                    </p:anim>
                                    <p:anim calcmode="lin" valueType="num">
                                      <p:cBhvr>
                                        <p:cTn id="45" dur="500" fill="hold"/>
                                        <p:tgtEl>
                                          <p:spTgt spid="11267">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1267">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1267">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11267">
                                            <p:txEl>
                                              <p:pRg st="5" end="5"/>
                                            </p:txEl>
                                          </p:spTgt>
                                        </p:tgtEl>
                                        <p:attrNameLst>
                                          <p:attrName>style.visibility</p:attrName>
                                        </p:attrNameLst>
                                      </p:cBhvr>
                                      <p:to>
                                        <p:strVal val="visible"/>
                                      </p:to>
                                    </p:set>
                                    <p:anim calcmode="lin" valueType="num">
                                      <p:cBhvr>
                                        <p:cTn id="52" dur="500" fill="hold"/>
                                        <p:tgtEl>
                                          <p:spTgt spid="11267">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1267">
                                            <p:txEl>
                                              <p:pRg st="5" end="5"/>
                                            </p:txEl>
                                          </p:spTgt>
                                        </p:tgtEl>
                                        <p:attrNameLst>
                                          <p:attrName>ppt_y</p:attrName>
                                        </p:attrNameLst>
                                      </p:cBhvr>
                                      <p:tavLst>
                                        <p:tav tm="0">
                                          <p:val>
                                            <p:strVal val="#ppt_y"/>
                                          </p:val>
                                        </p:tav>
                                        <p:tav tm="100000">
                                          <p:val>
                                            <p:strVal val="#ppt_y"/>
                                          </p:val>
                                        </p:tav>
                                      </p:tavLst>
                                    </p:anim>
                                    <p:anim calcmode="lin" valueType="num">
                                      <p:cBhvr>
                                        <p:cTn id="54" dur="500" fill="hold"/>
                                        <p:tgtEl>
                                          <p:spTgt spid="11267">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1267">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1267">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11267">
                                            <p:txEl>
                                              <p:pRg st="6" end="6"/>
                                            </p:txEl>
                                          </p:spTgt>
                                        </p:tgtEl>
                                        <p:attrNameLst>
                                          <p:attrName>style.visibility</p:attrName>
                                        </p:attrNameLst>
                                      </p:cBhvr>
                                      <p:to>
                                        <p:strVal val="visible"/>
                                      </p:to>
                                    </p:set>
                                    <p:anim calcmode="lin" valueType="num">
                                      <p:cBhvr>
                                        <p:cTn id="61" dur="500" fill="hold"/>
                                        <p:tgtEl>
                                          <p:spTgt spid="11267">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1267">
                                            <p:txEl>
                                              <p:pRg st="6" end="6"/>
                                            </p:txEl>
                                          </p:spTgt>
                                        </p:tgtEl>
                                        <p:attrNameLst>
                                          <p:attrName>ppt_y</p:attrName>
                                        </p:attrNameLst>
                                      </p:cBhvr>
                                      <p:tavLst>
                                        <p:tav tm="0">
                                          <p:val>
                                            <p:strVal val="#ppt_y"/>
                                          </p:val>
                                        </p:tav>
                                        <p:tav tm="100000">
                                          <p:val>
                                            <p:strVal val="#ppt_y"/>
                                          </p:val>
                                        </p:tav>
                                      </p:tavLst>
                                    </p:anim>
                                    <p:anim calcmode="lin" valueType="num">
                                      <p:cBhvr>
                                        <p:cTn id="63" dur="500" fill="hold"/>
                                        <p:tgtEl>
                                          <p:spTgt spid="11267">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1267">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1267">
                                            <p:txEl>
                                              <p:pRg st="6" end="6"/>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grpId="0" nodeType="clickEffect">
                                  <p:stCondLst>
                                    <p:cond delay="0"/>
                                  </p:stCondLst>
                                  <p:iterate type="lt">
                                    <p:tmPct val="10000"/>
                                  </p:iterate>
                                  <p:childTnLst>
                                    <p:set>
                                      <p:cBhvr>
                                        <p:cTn id="69" dur="1" fill="hold">
                                          <p:stCondLst>
                                            <p:cond delay="0"/>
                                          </p:stCondLst>
                                        </p:cTn>
                                        <p:tgtEl>
                                          <p:spTgt spid="11267">
                                            <p:txEl>
                                              <p:pRg st="7" end="7"/>
                                            </p:txEl>
                                          </p:spTgt>
                                        </p:tgtEl>
                                        <p:attrNameLst>
                                          <p:attrName>style.visibility</p:attrName>
                                        </p:attrNameLst>
                                      </p:cBhvr>
                                      <p:to>
                                        <p:strVal val="visible"/>
                                      </p:to>
                                    </p:set>
                                    <p:anim calcmode="lin" valueType="num">
                                      <p:cBhvr>
                                        <p:cTn id="70" dur="500" fill="hold"/>
                                        <p:tgtEl>
                                          <p:spTgt spid="11267">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1267">
                                            <p:txEl>
                                              <p:pRg st="7" end="7"/>
                                            </p:txEl>
                                          </p:spTgt>
                                        </p:tgtEl>
                                        <p:attrNameLst>
                                          <p:attrName>ppt_y</p:attrName>
                                        </p:attrNameLst>
                                      </p:cBhvr>
                                      <p:tavLst>
                                        <p:tav tm="0">
                                          <p:val>
                                            <p:strVal val="#ppt_y"/>
                                          </p:val>
                                        </p:tav>
                                        <p:tav tm="100000">
                                          <p:val>
                                            <p:strVal val="#ppt_y"/>
                                          </p:val>
                                        </p:tav>
                                      </p:tavLst>
                                    </p:anim>
                                    <p:anim calcmode="lin" valueType="num">
                                      <p:cBhvr>
                                        <p:cTn id="72" dur="500" fill="hold"/>
                                        <p:tgtEl>
                                          <p:spTgt spid="11267">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1267">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1267">
                                            <p:txEl>
                                              <p:pRg st="7" end="7"/>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41" presetClass="entr" presetSubtype="0" fill="hold" grpId="0" nodeType="clickEffect">
                                  <p:stCondLst>
                                    <p:cond delay="0"/>
                                  </p:stCondLst>
                                  <p:iterate type="lt">
                                    <p:tmPct val="10000"/>
                                  </p:iterate>
                                  <p:childTnLst>
                                    <p:set>
                                      <p:cBhvr>
                                        <p:cTn id="78" dur="1" fill="hold">
                                          <p:stCondLst>
                                            <p:cond delay="0"/>
                                          </p:stCondLst>
                                        </p:cTn>
                                        <p:tgtEl>
                                          <p:spTgt spid="11267">
                                            <p:txEl>
                                              <p:pRg st="8" end="8"/>
                                            </p:txEl>
                                          </p:spTgt>
                                        </p:tgtEl>
                                        <p:attrNameLst>
                                          <p:attrName>style.visibility</p:attrName>
                                        </p:attrNameLst>
                                      </p:cBhvr>
                                      <p:to>
                                        <p:strVal val="visible"/>
                                      </p:to>
                                    </p:set>
                                    <p:anim calcmode="lin" valueType="num">
                                      <p:cBhvr>
                                        <p:cTn id="79" dur="500" fill="hold"/>
                                        <p:tgtEl>
                                          <p:spTgt spid="11267">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1267">
                                            <p:txEl>
                                              <p:pRg st="8" end="8"/>
                                            </p:txEl>
                                          </p:spTgt>
                                        </p:tgtEl>
                                        <p:attrNameLst>
                                          <p:attrName>ppt_y</p:attrName>
                                        </p:attrNameLst>
                                      </p:cBhvr>
                                      <p:tavLst>
                                        <p:tav tm="0">
                                          <p:val>
                                            <p:strVal val="#ppt_y"/>
                                          </p:val>
                                        </p:tav>
                                        <p:tav tm="100000">
                                          <p:val>
                                            <p:strVal val="#ppt_y"/>
                                          </p:val>
                                        </p:tav>
                                      </p:tavLst>
                                    </p:anim>
                                    <p:anim calcmode="lin" valueType="num">
                                      <p:cBhvr>
                                        <p:cTn id="81" dur="500" fill="hold"/>
                                        <p:tgtEl>
                                          <p:spTgt spid="11267">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1267">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126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z="3200"/>
              <a:t>R</a:t>
            </a:r>
            <a:r>
              <a:rPr lang="fr-CA" sz="3200"/>
              <a:t>ésultats de pièces choisies dans chaque matière académique</a:t>
            </a:r>
            <a:endParaRPr lang="en-US" sz="3200"/>
          </a:p>
        </p:txBody>
      </p:sp>
      <p:graphicFrame>
        <p:nvGraphicFramePr>
          <p:cNvPr id="39035" name="Group 123"/>
          <p:cNvGraphicFramePr>
            <a:graphicFrameLocks noGrp="1"/>
          </p:cNvGraphicFramePr>
          <p:nvPr>
            <p:ph idx="1"/>
          </p:nvPr>
        </p:nvGraphicFramePr>
        <p:xfrm>
          <a:off x="685800" y="1828800"/>
          <a:ext cx="8153400" cy="3657603"/>
        </p:xfrm>
        <a:graphic>
          <a:graphicData uri="http://schemas.openxmlformats.org/drawingml/2006/table">
            <a:tbl>
              <a:tblPr/>
              <a:tblGrid>
                <a:gridCol w="1219200"/>
                <a:gridCol w="2009775"/>
                <a:gridCol w="885825"/>
                <a:gridCol w="1600200"/>
                <a:gridCol w="2438400"/>
              </a:tblGrid>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dirty="0" smtClean="0">
                          <a:ln>
                            <a:noFill/>
                          </a:ln>
                          <a:solidFill>
                            <a:schemeClr val="tx1"/>
                          </a:solidFill>
                          <a:effectLst/>
                          <a:latin typeface="Comic Sans MS" pitchFamily="66" charset="0"/>
                        </a:rPr>
                        <a:t>Matière</a:t>
                      </a:r>
                      <a:endParaRPr kumimoji="0" lang="en-US" sz="1200" b="0" i="0" u="none" strike="noStrike" cap="none" normalizeH="0" baseline="0" dirty="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Description de l</a:t>
                      </a:r>
                      <a:r>
                        <a:rPr kumimoji="0" lang="en-US" sz="1200" b="0" i="0" u="none" strike="noStrike" cap="none" normalizeH="0" baseline="0" smtClean="0">
                          <a:ln>
                            <a:noFill/>
                          </a:ln>
                          <a:solidFill>
                            <a:schemeClr val="tx1"/>
                          </a:solidFill>
                          <a:effectLst/>
                          <a:latin typeface="Comic Sans MS" pitchFamily="66" charset="0"/>
                        </a:rPr>
                        <a:t>’</a:t>
                      </a:r>
                      <a:r>
                        <a:rPr kumimoji="0" lang="fr-CA" sz="1200" b="0" i="0" u="none" strike="noStrike" cap="none" normalizeH="0" baseline="0" smtClean="0">
                          <a:ln>
                            <a:noFill/>
                          </a:ln>
                          <a:solidFill>
                            <a:schemeClr val="tx1"/>
                          </a:solidFill>
                          <a:effectLst/>
                          <a:latin typeface="Comic Sans MS" pitchFamily="66" charset="0"/>
                        </a:rPr>
                        <a:t>évaluation et valeur</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Comic Sans MS" pitchFamily="66" charset="0"/>
                        </a:rPr>
                        <a:t>r</a:t>
                      </a:r>
                      <a:r>
                        <a:rPr kumimoji="0" lang="fr-CA" sz="1200" b="0" i="0" u="none" strike="noStrike" cap="none" normalizeH="0" baseline="0" smtClean="0">
                          <a:ln>
                            <a:noFill/>
                          </a:ln>
                          <a:solidFill>
                            <a:schemeClr val="tx1"/>
                          </a:solidFill>
                          <a:effectLst/>
                          <a:latin typeface="Comic Sans MS" pitchFamily="66" charset="0"/>
                        </a:rPr>
                        <a:t>ésultat</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Raison d</a:t>
                      </a:r>
                      <a:r>
                        <a:rPr kumimoji="0" lang="en-US" sz="1200" b="0" i="0" u="none" strike="noStrike" cap="none" normalizeH="0" baseline="0" smtClean="0">
                          <a:ln>
                            <a:noFill/>
                          </a:ln>
                          <a:solidFill>
                            <a:schemeClr val="tx1"/>
                          </a:solidFill>
                          <a:effectLst/>
                          <a:latin typeface="Comic Sans MS" pitchFamily="66" charset="0"/>
                        </a:rPr>
                        <a:t>’</a:t>
                      </a:r>
                      <a:r>
                        <a:rPr kumimoji="0" lang="fr-CA" sz="1200" b="0" i="0" u="none" strike="noStrike" cap="none" normalizeH="0" baseline="0" smtClean="0">
                          <a:ln>
                            <a:noFill/>
                          </a:ln>
                          <a:solidFill>
                            <a:schemeClr val="tx1"/>
                          </a:solidFill>
                          <a:effectLst/>
                          <a:latin typeface="Comic Sans MS" pitchFamily="66" charset="0"/>
                        </a:rPr>
                        <a:t>être</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réflexion</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français</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anglais</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science</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Sc. Hum.</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math</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dirty="0" smtClean="0">
                          <a:ln>
                            <a:noFill/>
                          </a:ln>
                          <a:solidFill>
                            <a:schemeClr val="tx1"/>
                          </a:solidFill>
                          <a:effectLst/>
                          <a:latin typeface="Comic Sans MS" pitchFamily="66" charset="0"/>
                        </a:rPr>
                        <a:t>PRA</a:t>
                      </a:r>
                      <a:endParaRPr kumimoji="0" lang="en-US" sz="1200" b="0" i="0" u="none" strike="noStrike" cap="none" normalizeH="0" baseline="0" dirty="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9035"/>
                                        </p:tgtEl>
                                        <p:attrNameLst>
                                          <p:attrName>style.visibility</p:attrName>
                                        </p:attrNameLst>
                                      </p:cBhvr>
                                      <p:to>
                                        <p:strVal val="visible"/>
                                      </p:to>
                                    </p:set>
                                    <p:animEffect transition="in" filter="fade">
                                      <p:cBhvr>
                                        <p:cTn id="7" dur="2000"/>
                                        <p:tgtEl>
                                          <p:spTgt spid="39035"/>
                                        </p:tgtEl>
                                      </p:cBhvr>
                                    </p:animEffect>
                                    <p:anim calcmode="lin" valueType="num">
                                      <p:cBhvr>
                                        <p:cTn id="8" dur="2000" fill="hold"/>
                                        <p:tgtEl>
                                          <p:spTgt spid="39035"/>
                                        </p:tgtEl>
                                        <p:attrNameLst>
                                          <p:attrName>style.rotation</p:attrName>
                                        </p:attrNameLst>
                                      </p:cBhvr>
                                      <p:tavLst>
                                        <p:tav tm="0">
                                          <p:val>
                                            <p:fltVal val="720"/>
                                          </p:val>
                                        </p:tav>
                                        <p:tav tm="100000">
                                          <p:val>
                                            <p:fltVal val="0"/>
                                          </p:val>
                                        </p:tav>
                                      </p:tavLst>
                                    </p:anim>
                                    <p:anim calcmode="lin" valueType="num">
                                      <p:cBhvr>
                                        <p:cTn id="9" dur="2000" fill="hold"/>
                                        <p:tgtEl>
                                          <p:spTgt spid="39035"/>
                                        </p:tgtEl>
                                        <p:attrNameLst>
                                          <p:attrName>ppt_h</p:attrName>
                                        </p:attrNameLst>
                                      </p:cBhvr>
                                      <p:tavLst>
                                        <p:tav tm="0">
                                          <p:val>
                                            <p:fltVal val="0"/>
                                          </p:val>
                                        </p:tav>
                                        <p:tav tm="100000">
                                          <p:val>
                                            <p:strVal val="#ppt_h"/>
                                          </p:val>
                                        </p:tav>
                                      </p:tavLst>
                                    </p:anim>
                                    <p:anim calcmode="lin" valueType="num">
                                      <p:cBhvr>
                                        <p:cTn id="10" dur="2000" fill="hold"/>
                                        <p:tgtEl>
                                          <p:spTgt spid="3903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Auto</a:t>
            </a:r>
            <a:r>
              <a:rPr lang="fr-CA"/>
              <a:t>évaluation</a:t>
            </a:r>
            <a:br>
              <a:rPr lang="fr-CA"/>
            </a:br>
            <a:r>
              <a:rPr lang="fr-CA"/>
              <a:t>effort</a:t>
            </a:r>
            <a:endParaRPr lang="en-US"/>
          </a:p>
        </p:txBody>
      </p:sp>
      <p:sp>
        <p:nvSpPr>
          <p:cNvPr id="16387" name="Rectangle 3"/>
          <p:cNvSpPr>
            <a:spLocks noGrp="1" noChangeArrowheads="1"/>
          </p:cNvSpPr>
          <p:nvPr>
            <p:ph type="body" idx="1"/>
          </p:nvPr>
        </p:nvSpPr>
        <p:spPr>
          <a:xfrm>
            <a:off x="228600" y="1828800"/>
            <a:ext cx="8153400" cy="3657600"/>
          </a:xfrm>
        </p:spPr>
        <p:txBody>
          <a:bodyPr/>
          <a:lstStyle/>
          <a:p>
            <a:pPr marL="609600" indent="-609600">
              <a:buFontTx/>
              <a:buNone/>
            </a:pPr>
            <a:r>
              <a:rPr lang="fr-CA" sz="1600" b="1"/>
              <a:t>Je parle en français dans la salle de classe.</a:t>
            </a:r>
          </a:p>
          <a:p>
            <a:pPr marL="609600" indent="-609600">
              <a:buFontTx/>
              <a:buAutoNum type="arabicPeriod"/>
            </a:pPr>
            <a:r>
              <a:rPr lang="fr-CA" sz="1600" b="1"/>
              <a:t>Toujours		    5 points</a:t>
            </a:r>
          </a:p>
          <a:p>
            <a:pPr marL="609600" indent="-609600">
              <a:buFontTx/>
              <a:buAutoNum type="arabicPeriod"/>
            </a:pPr>
            <a:r>
              <a:rPr lang="fr-CA" sz="1600" b="1"/>
              <a:t>La plupart du temps       4 points</a:t>
            </a:r>
          </a:p>
          <a:p>
            <a:pPr marL="609600" indent="-609600">
              <a:buFontTx/>
              <a:buAutoNum type="arabicPeriod"/>
            </a:pPr>
            <a:r>
              <a:rPr lang="fr-CA" sz="1600" b="1"/>
              <a:t>Souvent                    3 points</a:t>
            </a:r>
          </a:p>
          <a:p>
            <a:pPr marL="609600" indent="-609600">
              <a:buFontTx/>
              <a:buAutoNum type="arabicPeriod"/>
            </a:pPr>
            <a:r>
              <a:rPr lang="fr-CA" sz="1600" b="1"/>
              <a:t>Parfois                     2 points</a:t>
            </a:r>
          </a:p>
          <a:p>
            <a:pPr marL="609600" indent="-609600">
              <a:buFontTx/>
              <a:buAutoNum type="arabicPeriod"/>
            </a:pPr>
            <a:r>
              <a:rPr lang="fr-CA" sz="1600" b="1"/>
              <a:t>Rarement                   1 point</a:t>
            </a:r>
          </a:p>
          <a:p>
            <a:pPr marL="609600" indent="-609600">
              <a:buFontTx/>
              <a:buAutoNum type="arabicPeriod"/>
            </a:pPr>
            <a:r>
              <a:rPr lang="fr-CA" sz="1600" b="1"/>
              <a:t>Jamais                      0 point</a:t>
            </a:r>
          </a:p>
          <a:p>
            <a:pPr marL="609600" indent="-609600">
              <a:buFontTx/>
              <a:buAutoNum type="arabicPeriod"/>
            </a:pPr>
            <a:endParaRPr lang="fr-CA" sz="1600" b="1"/>
          </a:p>
          <a:p>
            <a:pPr marL="609600" indent="-609600">
              <a:buFontTx/>
              <a:buNone/>
            </a:pPr>
            <a:r>
              <a:rPr lang="fr-CA" sz="1600" b="1"/>
              <a:t>Réflexion</a:t>
            </a:r>
          </a:p>
          <a:p>
            <a:pPr marL="609600" indent="-609600">
              <a:buFontTx/>
              <a:buNone/>
            </a:pPr>
            <a:r>
              <a:rPr lang="fr-CA" sz="1600" b="1"/>
              <a:t>	______________________________________________________________________________________________________________________________________________________________________________________________________</a:t>
            </a:r>
            <a:endParaRPr lang="en-US" sz="16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p:cTn id="7" dur="500" fill="hold"/>
                                        <p:tgtEl>
                                          <p:spTgt spid="1638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387">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638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38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387">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6387">
                                            <p:txEl>
                                              <p:pRg st="1" end="1"/>
                                            </p:txEl>
                                          </p:spTgt>
                                        </p:tgtEl>
                                        <p:attrNameLst>
                                          <p:attrName>style.visibility</p:attrName>
                                        </p:attrNameLst>
                                      </p:cBhvr>
                                      <p:to>
                                        <p:strVal val="visible"/>
                                      </p:to>
                                    </p:set>
                                    <p:anim calcmode="lin" valueType="num">
                                      <p:cBhvr>
                                        <p:cTn id="16" dur="500" fill="hold"/>
                                        <p:tgtEl>
                                          <p:spTgt spid="16387">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6387">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16387">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6387">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6387">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6387">
                                            <p:txEl>
                                              <p:pRg st="2" end="2"/>
                                            </p:txEl>
                                          </p:spTgt>
                                        </p:tgtEl>
                                        <p:attrNameLst>
                                          <p:attrName>style.visibility</p:attrName>
                                        </p:attrNameLst>
                                      </p:cBhvr>
                                      <p:to>
                                        <p:strVal val="visible"/>
                                      </p:to>
                                    </p:set>
                                    <p:anim calcmode="lin" valueType="num">
                                      <p:cBhvr>
                                        <p:cTn id="25" dur="500" fill="hold"/>
                                        <p:tgtEl>
                                          <p:spTgt spid="16387">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6387">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16387">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6387">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6387">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16387">
                                            <p:txEl>
                                              <p:pRg st="3" end="3"/>
                                            </p:txEl>
                                          </p:spTgt>
                                        </p:tgtEl>
                                        <p:attrNameLst>
                                          <p:attrName>style.visibility</p:attrName>
                                        </p:attrNameLst>
                                      </p:cBhvr>
                                      <p:to>
                                        <p:strVal val="visible"/>
                                      </p:to>
                                    </p:set>
                                    <p:anim calcmode="lin" valueType="num">
                                      <p:cBhvr>
                                        <p:cTn id="34" dur="500" fill="hold"/>
                                        <p:tgtEl>
                                          <p:spTgt spid="16387">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6387">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16387">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6387">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6387">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16387">
                                            <p:txEl>
                                              <p:pRg st="4" end="4"/>
                                            </p:txEl>
                                          </p:spTgt>
                                        </p:tgtEl>
                                        <p:attrNameLst>
                                          <p:attrName>style.visibility</p:attrName>
                                        </p:attrNameLst>
                                      </p:cBhvr>
                                      <p:to>
                                        <p:strVal val="visible"/>
                                      </p:to>
                                    </p:set>
                                    <p:anim calcmode="lin" valueType="num">
                                      <p:cBhvr>
                                        <p:cTn id="43" dur="500" fill="hold"/>
                                        <p:tgtEl>
                                          <p:spTgt spid="16387">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6387">
                                            <p:txEl>
                                              <p:pRg st="4" end="4"/>
                                            </p:txEl>
                                          </p:spTgt>
                                        </p:tgtEl>
                                        <p:attrNameLst>
                                          <p:attrName>ppt_y</p:attrName>
                                        </p:attrNameLst>
                                      </p:cBhvr>
                                      <p:tavLst>
                                        <p:tav tm="0">
                                          <p:val>
                                            <p:strVal val="#ppt_y"/>
                                          </p:val>
                                        </p:tav>
                                        <p:tav tm="100000">
                                          <p:val>
                                            <p:strVal val="#ppt_y"/>
                                          </p:val>
                                        </p:tav>
                                      </p:tavLst>
                                    </p:anim>
                                    <p:anim calcmode="lin" valueType="num">
                                      <p:cBhvr>
                                        <p:cTn id="45" dur="500" fill="hold"/>
                                        <p:tgtEl>
                                          <p:spTgt spid="16387">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6387">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6387">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16387">
                                            <p:txEl>
                                              <p:pRg st="5" end="5"/>
                                            </p:txEl>
                                          </p:spTgt>
                                        </p:tgtEl>
                                        <p:attrNameLst>
                                          <p:attrName>style.visibility</p:attrName>
                                        </p:attrNameLst>
                                      </p:cBhvr>
                                      <p:to>
                                        <p:strVal val="visible"/>
                                      </p:to>
                                    </p:set>
                                    <p:anim calcmode="lin" valueType="num">
                                      <p:cBhvr>
                                        <p:cTn id="52" dur="500" fill="hold"/>
                                        <p:tgtEl>
                                          <p:spTgt spid="16387">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6387">
                                            <p:txEl>
                                              <p:pRg st="5" end="5"/>
                                            </p:txEl>
                                          </p:spTgt>
                                        </p:tgtEl>
                                        <p:attrNameLst>
                                          <p:attrName>ppt_y</p:attrName>
                                        </p:attrNameLst>
                                      </p:cBhvr>
                                      <p:tavLst>
                                        <p:tav tm="0">
                                          <p:val>
                                            <p:strVal val="#ppt_y"/>
                                          </p:val>
                                        </p:tav>
                                        <p:tav tm="100000">
                                          <p:val>
                                            <p:strVal val="#ppt_y"/>
                                          </p:val>
                                        </p:tav>
                                      </p:tavLst>
                                    </p:anim>
                                    <p:anim calcmode="lin" valueType="num">
                                      <p:cBhvr>
                                        <p:cTn id="54" dur="500" fill="hold"/>
                                        <p:tgtEl>
                                          <p:spTgt spid="16387">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6387">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6387">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16387">
                                            <p:txEl>
                                              <p:pRg st="6" end="6"/>
                                            </p:txEl>
                                          </p:spTgt>
                                        </p:tgtEl>
                                        <p:attrNameLst>
                                          <p:attrName>style.visibility</p:attrName>
                                        </p:attrNameLst>
                                      </p:cBhvr>
                                      <p:to>
                                        <p:strVal val="visible"/>
                                      </p:to>
                                    </p:set>
                                    <p:anim calcmode="lin" valueType="num">
                                      <p:cBhvr>
                                        <p:cTn id="61" dur="500" fill="hold"/>
                                        <p:tgtEl>
                                          <p:spTgt spid="16387">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6387">
                                            <p:txEl>
                                              <p:pRg st="6" end="6"/>
                                            </p:txEl>
                                          </p:spTgt>
                                        </p:tgtEl>
                                        <p:attrNameLst>
                                          <p:attrName>ppt_y</p:attrName>
                                        </p:attrNameLst>
                                      </p:cBhvr>
                                      <p:tavLst>
                                        <p:tav tm="0">
                                          <p:val>
                                            <p:strVal val="#ppt_y"/>
                                          </p:val>
                                        </p:tav>
                                        <p:tav tm="100000">
                                          <p:val>
                                            <p:strVal val="#ppt_y"/>
                                          </p:val>
                                        </p:tav>
                                      </p:tavLst>
                                    </p:anim>
                                    <p:anim calcmode="lin" valueType="num">
                                      <p:cBhvr>
                                        <p:cTn id="63" dur="500" fill="hold"/>
                                        <p:tgtEl>
                                          <p:spTgt spid="16387">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6387">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6387">
                                            <p:txEl>
                                              <p:pRg st="6" end="6"/>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grpId="0" nodeType="clickEffect">
                                  <p:stCondLst>
                                    <p:cond delay="0"/>
                                  </p:stCondLst>
                                  <p:iterate type="lt">
                                    <p:tmPct val="10000"/>
                                  </p:iterate>
                                  <p:childTnLst>
                                    <p:set>
                                      <p:cBhvr>
                                        <p:cTn id="69" dur="1" fill="hold">
                                          <p:stCondLst>
                                            <p:cond delay="0"/>
                                          </p:stCondLst>
                                        </p:cTn>
                                        <p:tgtEl>
                                          <p:spTgt spid="16387">
                                            <p:txEl>
                                              <p:pRg st="8" end="8"/>
                                            </p:txEl>
                                          </p:spTgt>
                                        </p:tgtEl>
                                        <p:attrNameLst>
                                          <p:attrName>style.visibility</p:attrName>
                                        </p:attrNameLst>
                                      </p:cBhvr>
                                      <p:to>
                                        <p:strVal val="visible"/>
                                      </p:to>
                                    </p:set>
                                    <p:anim calcmode="lin" valueType="num">
                                      <p:cBhvr>
                                        <p:cTn id="70" dur="500" fill="hold"/>
                                        <p:tgtEl>
                                          <p:spTgt spid="16387">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6387">
                                            <p:txEl>
                                              <p:pRg st="8" end="8"/>
                                            </p:txEl>
                                          </p:spTgt>
                                        </p:tgtEl>
                                        <p:attrNameLst>
                                          <p:attrName>ppt_y</p:attrName>
                                        </p:attrNameLst>
                                      </p:cBhvr>
                                      <p:tavLst>
                                        <p:tav tm="0">
                                          <p:val>
                                            <p:strVal val="#ppt_y"/>
                                          </p:val>
                                        </p:tav>
                                        <p:tav tm="100000">
                                          <p:val>
                                            <p:strVal val="#ppt_y"/>
                                          </p:val>
                                        </p:tav>
                                      </p:tavLst>
                                    </p:anim>
                                    <p:anim calcmode="lin" valueType="num">
                                      <p:cBhvr>
                                        <p:cTn id="72" dur="500" fill="hold"/>
                                        <p:tgtEl>
                                          <p:spTgt spid="16387">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6387">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6387">
                                            <p:txEl>
                                              <p:pRg st="8" end="8"/>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41" presetClass="entr" presetSubtype="0" fill="hold" grpId="0" nodeType="clickEffect">
                                  <p:stCondLst>
                                    <p:cond delay="0"/>
                                  </p:stCondLst>
                                  <p:iterate type="lt">
                                    <p:tmPct val="10000"/>
                                  </p:iterate>
                                  <p:childTnLst>
                                    <p:set>
                                      <p:cBhvr>
                                        <p:cTn id="78" dur="1" fill="hold">
                                          <p:stCondLst>
                                            <p:cond delay="0"/>
                                          </p:stCondLst>
                                        </p:cTn>
                                        <p:tgtEl>
                                          <p:spTgt spid="16387">
                                            <p:txEl>
                                              <p:pRg st="9" end="9"/>
                                            </p:txEl>
                                          </p:spTgt>
                                        </p:tgtEl>
                                        <p:attrNameLst>
                                          <p:attrName>style.visibility</p:attrName>
                                        </p:attrNameLst>
                                      </p:cBhvr>
                                      <p:to>
                                        <p:strVal val="visible"/>
                                      </p:to>
                                    </p:set>
                                    <p:anim calcmode="lin" valueType="num">
                                      <p:cBhvr>
                                        <p:cTn id="79" dur="500" fill="hold"/>
                                        <p:tgtEl>
                                          <p:spTgt spid="16387">
                                            <p:txEl>
                                              <p:pRg st="9" end="9"/>
                                            </p:txEl>
                                          </p:spTgt>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6387">
                                            <p:txEl>
                                              <p:pRg st="9" end="9"/>
                                            </p:txEl>
                                          </p:spTgt>
                                        </p:tgtEl>
                                        <p:attrNameLst>
                                          <p:attrName>ppt_y</p:attrName>
                                        </p:attrNameLst>
                                      </p:cBhvr>
                                      <p:tavLst>
                                        <p:tav tm="0">
                                          <p:val>
                                            <p:strVal val="#ppt_y"/>
                                          </p:val>
                                        </p:tav>
                                        <p:tav tm="100000">
                                          <p:val>
                                            <p:strVal val="#ppt_y"/>
                                          </p:val>
                                        </p:tav>
                                      </p:tavLst>
                                    </p:anim>
                                    <p:anim calcmode="lin" valueType="num">
                                      <p:cBhvr>
                                        <p:cTn id="81" dur="500" fill="hold"/>
                                        <p:tgtEl>
                                          <p:spTgt spid="16387">
                                            <p:txEl>
                                              <p:pRg st="9" end="9"/>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6387">
                                            <p:txEl>
                                              <p:pRg st="9" end="9"/>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638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685800" y="152400"/>
            <a:ext cx="6870700" cy="1295400"/>
          </a:xfrm>
        </p:spPr>
        <p:txBody>
          <a:bodyPr/>
          <a:lstStyle/>
          <a:p>
            <a:r>
              <a:rPr lang="en-US" sz="4000" b="1"/>
              <a:t>Auto</a:t>
            </a:r>
            <a:r>
              <a:rPr lang="fr-CA" sz="4000" b="1"/>
              <a:t>évaluation</a:t>
            </a:r>
            <a:br>
              <a:rPr lang="fr-CA" sz="4000" b="1"/>
            </a:br>
            <a:r>
              <a:rPr lang="fr-CA" sz="4000" b="1"/>
              <a:t>effort</a:t>
            </a:r>
            <a:endParaRPr lang="en-US" sz="4000" b="1"/>
          </a:p>
        </p:txBody>
      </p:sp>
      <p:sp>
        <p:nvSpPr>
          <p:cNvPr id="109571" name="Rectangle 3"/>
          <p:cNvSpPr>
            <a:spLocks noGrp="1" noChangeArrowheads="1"/>
          </p:cNvSpPr>
          <p:nvPr>
            <p:ph type="body" idx="1"/>
          </p:nvPr>
        </p:nvSpPr>
        <p:spPr>
          <a:xfrm>
            <a:off x="304800" y="1371600"/>
            <a:ext cx="8610600" cy="4724400"/>
          </a:xfrm>
        </p:spPr>
        <p:txBody>
          <a:bodyPr/>
          <a:lstStyle/>
          <a:p>
            <a:pPr marL="609600" indent="-609600">
              <a:buFontTx/>
              <a:buNone/>
            </a:pPr>
            <a:r>
              <a:rPr lang="fr-CA" sz="1600" b="1"/>
              <a:t>Je lis en français.</a:t>
            </a:r>
          </a:p>
          <a:p>
            <a:pPr marL="609600" indent="-609600">
              <a:buFontTx/>
              <a:buAutoNum type="arabicPeriod"/>
            </a:pPr>
            <a:r>
              <a:rPr lang="fr-CA" sz="1600" b="1"/>
              <a:t>Toujours		        5 points</a:t>
            </a:r>
          </a:p>
          <a:p>
            <a:pPr marL="609600" indent="-609600">
              <a:buFontTx/>
              <a:buAutoNum type="arabicPeriod"/>
            </a:pPr>
            <a:r>
              <a:rPr lang="fr-CA" sz="1600" b="1"/>
              <a:t>La plupart du temps          4 points</a:t>
            </a:r>
          </a:p>
          <a:p>
            <a:pPr marL="609600" indent="-609600">
              <a:buFontTx/>
              <a:buAutoNum type="arabicPeriod"/>
            </a:pPr>
            <a:r>
              <a:rPr lang="fr-CA" sz="1600" b="1"/>
              <a:t>Souvent                        3 points</a:t>
            </a:r>
          </a:p>
          <a:p>
            <a:pPr marL="609600" indent="-609600">
              <a:buFontTx/>
              <a:buAutoNum type="arabicPeriod"/>
            </a:pPr>
            <a:r>
              <a:rPr lang="fr-CA" sz="1600" b="1"/>
              <a:t>Parfois                         2 points</a:t>
            </a:r>
          </a:p>
          <a:p>
            <a:pPr marL="609600" indent="-609600">
              <a:buFontTx/>
              <a:buAutoNum type="arabicPeriod"/>
            </a:pPr>
            <a:r>
              <a:rPr lang="fr-CA" sz="1600" b="1"/>
              <a:t>Rarement                      1 point</a:t>
            </a:r>
          </a:p>
          <a:p>
            <a:pPr marL="609600" indent="-609600">
              <a:buFontTx/>
              <a:buAutoNum type="arabicPeriod"/>
            </a:pPr>
            <a:r>
              <a:rPr lang="fr-CA" sz="1600" b="1"/>
              <a:t>Jamais                         0 point</a:t>
            </a:r>
          </a:p>
          <a:p>
            <a:pPr marL="609600" indent="-609600">
              <a:buFontTx/>
              <a:buAutoNum type="arabicPeriod"/>
            </a:pPr>
            <a:endParaRPr lang="fr-CA" sz="1600" b="1"/>
          </a:p>
          <a:p>
            <a:pPr marL="609600" indent="-609600">
              <a:buFontTx/>
              <a:buNone/>
            </a:pPr>
            <a:r>
              <a:rPr lang="fr-CA" sz="1600" b="1"/>
              <a:t>Réflexion</a:t>
            </a:r>
          </a:p>
          <a:p>
            <a:pPr marL="609600" indent="-609600">
              <a:buFontTx/>
              <a:buNone/>
            </a:pPr>
            <a:r>
              <a:rPr lang="fr-CA" sz="1600" b="1"/>
              <a:t>	_______________________________________________________________________________________________________________________________________________________________________________________</a:t>
            </a:r>
            <a:endParaRPr lang="en-US" sz="16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9571">
                                            <p:txEl>
                                              <p:pRg st="0" end="0"/>
                                            </p:txEl>
                                          </p:spTgt>
                                        </p:tgtEl>
                                        <p:attrNameLst>
                                          <p:attrName>style.visibility</p:attrName>
                                        </p:attrNameLst>
                                      </p:cBhvr>
                                      <p:to>
                                        <p:strVal val="visible"/>
                                      </p:to>
                                    </p:set>
                                    <p:anim calcmode="lin" valueType="num">
                                      <p:cBhvr>
                                        <p:cTn id="7" dur="500" fill="hold"/>
                                        <p:tgtEl>
                                          <p:spTgt spid="10957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9571">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0957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957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957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09571">
                                            <p:txEl>
                                              <p:pRg st="1" end="1"/>
                                            </p:txEl>
                                          </p:spTgt>
                                        </p:tgtEl>
                                        <p:attrNameLst>
                                          <p:attrName>style.visibility</p:attrName>
                                        </p:attrNameLst>
                                      </p:cBhvr>
                                      <p:to>
                                        <p:strVal val="visible"/>
                                      </p:to>
                                    </p:set>
                                    <p:anim calcmode="lin" valueType="num">
                                      <p:cBhvr>
                                        <p:cTn id="16" dur="500" fill="hold"/>
                                        <p:tgtEl>
                                          <p:spTgt spid="109571">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09571">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109571">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09571">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0957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09571">
                                            <p:txEl>
                                              <p:pRg st="2" end="2"/>
                                            </p:txEl>
                                          </p:spTgt>
                                        </p:tgtEl>
                                        <p:attrNameLst>
                                          <p:attrName>style.visibility</p:attrName>
                                        </p:attrNameLst>
                                      </p:cBhvr>
                                      <p:to>
                                        <p:strVal val="visible"/>
                                      </p:to>
                                    </p:set>
                                    <p:anim calcmode="lin" valueType="num">
                                      <p:cBhvr>
                                        <p:cTn id="25" dur="500" fill="hold"/>
                                        <p:tgtEl>
                                          <p:spTgt spid="109571">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09571">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109571">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09571">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09571">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109571">
                                            <p:txEl>
                                              <p:pRg st="3" end="3"/>
                                            </p:txEl>
                                          </p:spTgt>
                                        </p:tgtEl>
                                        <p:attrNameLst>
                                          <p:attrName>style.visibility</p:attrName>
                                        </p:attrNameLst>
                                      </p:cBhvr>
                                      <p:to>
                                        <p:strVal val="visible"/>
                                      </p:to>
                                    </p:set>
                                    <p:anim calcmode="lin" valueType="num">
                                      <p:cBhvr>
                                        <p:cTn id="34" dur="500" fill="hold"/>
                                        <p:tgtEl>
                                          <p:spTgt spid="109571">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09571">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109571">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09571">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09571">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109571">
                                            <p:txEl>
                                              <p:pRg st="4" end="4"/>
                                            </p:txEl>
                                          </p:spTgt>
                                        </p:tgtEl>
                                        <p:attrNameLst>
                                          <p:attrName>style.visibility</p:attrName>
                                        </p:attrNameLst>
                                      </p:cBhvr>
                                      <p:to>
                                        <p:strVal val="visible"/>
                                      </p:to>
                                    </p:set>
                                    <p:anim calcmode="lin" valueType="num">
                                      <p:cBhvr>
                                        <p:cTn id="43" dur="500" fill="hold"/>
                                        <p:tgtEl>
                                          <p:spTgt spid="109571">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09571">
                                            <p:txEl>
                                              <p:pRg st="4" end="4"/>
                                            </p:txEl>
                                          </p:spTgt>
                                        </p:tgtEl>
                                        <p:attrNameLst>
                                          <p:attrName>ppt_y</p:attrName>
                                        </p:attrNameLst>
                                      </p:cBhvr>
                                      <p:tavLst>
                                        <p:tav tm="0">
                                          <p:val>
                                            <p:strVal val="#ppt_y"/>
                                          </p:val>
                                        </p:tav>
                                        <p:tav tm="100000">
                                          <p:val>
                                            <p:strVal val="#ppt_y"/>
                                          </p:val>
                                        </p:tav>
                                      </p:tavLst>
                                    </p:anim>
                                    <p:anim calcmode="lin" valueType="num">
                                      <p:cBhvr>
                                        <p:cTn id="45" dur="500" fill="hold"/>
                                        <p:tgtEl>
                                          <p:spTgt spid="109571">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09571">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09571">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109571">
                                            <p:txEl>
                                              <p:pRg st="5" end="5"/>
                                            </p:txEl>
                                          </p:spTgt>
                                        </p:tgtEl>
                                        <p:attrNameLst>
                                          <p:attrName>style.visibility</p:attrName>
                                        </p:attrNameLst>
                                      </p:cBhvr>
                                      <p:to>
                                        <p:strVal val="visible"/>
                                      </p:to>
                                    </p:set>
                                    <p:anim calcmode="lin" valueType="num">
                                      <p:cBhvr>
                                        <p:cTn id="52" dur="500" fill="hold"/>
                                        <p:tgtEl>
                                          <p:spTgt spid="109571">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09571">
                                            <p:txEl>
                                              <p:pRg st="5" end="5"/>
                                            </p:txEl>
                                          </p:spTgt>
                                        </p:tgtEl>
                                        <p:attrNameLst>
                                          <p:attrName>ppt_y</p:attrName>
                                        </p:attrNameLst>
                                      </p:cBhvr>
                                      <p:tavLst>
                                        <p:tav tm="0">
                                          <p:val>
                                            <p:strVal val="#ppt_y"/>
                                          </p:val>
                                        </p:tav>
                                        <p:tav tm="100000">
                                          <p:val>
                                            <p:strVal val="#ppt_y"/>
                                          </p:val>
                                        </p:tav>
                                      </p:tavLst>
                                    </p:anim>
                                    <p:anim calcmode="lin" valueType="num">
                                      <p:cBhvr>
                                        <p:cTn id="54" dur="500" fill="hold"/>
                                        <p:tgtEl>
                                          <p:spTgt spid="109571">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09571">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09571">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109571">
                                            <p:txEl>
                                              <p:pRg st="6" end="6"/>
                                            </p:txEl>
                                          </p:spTgt>
                                        </p:tgtEl>
                                        <p:attrNameLst>
                                          <p:attrName>style.visibility</p:attrName>
                                        </p:attrNameLst>
                                      </p:cBhvr>
                                      <p:to>
                                        <p:strVal val="visible"/>
                                      </p:to>
                                    </p:set>
                                    <p:anim calcmode="lin" valueType="num">
                                      <p:cBhvr>
                                        <p:cTn id="61" dur="500" fill="hold"/>
                                        <p:tgtEl>
                                          <p:spTgt spid="109571">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09571">
                                            <p:txEl>
                                              <p:pRg st="6" end="6"/>
                                            </p:txEl>
                                          </p:spTgt>
                                        </p:tgtEl>
                                        <p:attrNameLst>
                                          <p:attrName>ppt_y</p:attrName>
                                        </p:attrNameLst>
                                      </p:cBhvr>
                                      <p:tavLst>
                                        <p:tav tm="0">
                                          <p:val>
                                            <p:strVal val="#ppt_y"/>
                                          </p:val>
                                        </p:tav>
                                        <p:tav tm="100000">
                                          <p:val>
                                            <p:strVal val="#ppt_y"/>
                                          </p:val>
                                        </p:tav>
                                      </p:tavLst>
                                    </p:anim>
                                    <p:anim calcmode="lin" valueType="num">
                                      <p:cBhvr>
                                        <p:cTn id="63" dur="500" fill="hold"/>
                                        <p:tgtEl>
                                          <p:spTgt spid="109571">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09571">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09571">
                                            <p:txEl>
                                              <p:pRg st="6" end="6"/>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grpId="0" nodeType="clickEffect">
                                  <p:stCondLst>
                                    <p:cond delay="0"/>
                                  </p:stCondLst>
                                  <p:iterate type="lt">
                                    <p:tmPct val="10000"/>
                                  </p:iterate>
                                  <p:childTnLst>
                                    <p:set>
                                      <p:cBhvr>
                                        <p:cTn id="69" dur="1" fill="hold">
                                          <p:stCondLst>
                                            <p:cond delay="0"/>
                                          </p:stCondLst>
                                        </p:cTn>
                                        <p:tgtEl>
                                          <p:spTgt spid="109571">
                                            <p:txEl>
                                              <p:pRg st="8" end="8"/>
                                            </p:txEl>
                                          </p:spTgt>
                                        </p:tgtEl>
                                        <p:attrNameLst>
                                          <p:attrName>style.visibility</p:attrName>
                                        </p:attrNameLst>
                                      </p:cBhvr>
                                      <p:to>
                                        <p:strVal val="visible"/>
                                      </p:to>
                                    </p:set>
                                    <p:anim calcmode="lin" valueType="num">
                                      <p:cBhvr>
                                        <p:cTn id="70" dur="500" fill="hold"/>
                                        <p:tgtEl>
                                          <p:spTgt spid="109571">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09571">
                                            <p:txEl>
                                              <p:pRg st="8" end="8"/>
                                            </p:txEl>
                                          </p:spTgt>
                                        </p:tgtEl>
                                        <p:attrNameLst>
                                          <p:attrName>ppt_y</p:attrName>
                                        </p:attrNameLst>
                                      </p:cBhvr>
                                      <p:tavLst>
                                        <p:tav tm="0">
                                          <p:val>
                                            <p:strVal val="#ppt_y"/>
                                          </p:val>
                                        </p:tav>
                                        <p:tav tm="100000">
                                          <p:val>
                                            <p:strVal val="#ppt_y"/>
                                          </p:val>
                                        </p:tav>
                                      </p:tavLst>
                                    </p:anim>
                                    <p:anim calcmode="lin" valueType="num">
                                      <p:cBhvr>
                                        <p:cTn id="72" dur="500" fill="hold"/>
                                        <p:tgtEl>
                                          <p:spTgt spid="109571">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09571">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09571">
                                            <p:txEl>
                                              <p:pRg st="8" end="8"/>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41" presetClass="entr" presetSubtype="0" fill="hold" grpId="0" nodeType="clickEffect">
                                  <p:stCondLst>
                                    <p:cond delay="0"/>
                                  </p:stCondLst>
                                  <p:iterate type="lt">
                                    <p:tmPct val="10000"/>
                                  </p:iterate>
                                  <p:childTnLst>
                                    <p:set>
                                      <p:cBhvr>
                                        <p:cTn id="78" dur="1" fill="hold">
                                          <p:stCondLst>
                                            <p:cond delay="0"/>
                                          </p:stCondLst>
                                        </p:cTn>
                                        <p:tgtEl>
                                          <p:spTgt spid="109571">
                                            <p:txEl>
                                              <p:pRg st="9" end="9"/>
                                            </p:txEl>
                                          </p:spTgt>
                                        </p:tgtEl>
                                        <p:attrNameLst>
                                          <p:attrName>style.visibility</p:attrName>
                                        </p:attrNameLst>
                                      </p:cBhvr>
                                      <p:to>
                                        <p:strVal val="visible"/>
                                      </p:to>
                                    </p:set>
                                    <p:anim calcmode="lin" valueType="num">
                                      <p:cBhvr>
                                        <p:cTn id="79" dur="500" fill="hold"/>
                                        <p:tgtEl>
                                          <p:spTgt spid="109571">
                                            <p:txEl>
                                              <p:pRg st="9" end="9"/>
                                            </p:txEl>
                                          </p:spTgt>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09571">
                                            <p:txEl>
                                              <p:pRg st="9" end="9"/>
                                            </p:txEl>
                                          </p:spTgt>
                                        </p:tgtEl>
                                        <p:attrNameLst>
                                          <p:attrName>ppt_y</p:attrName>
                                        </p:attrNameLst>
                                      </p:cBhvr>
                                      <p:tavLst>
                                        <p:tav tm="0">
                                          <p:val>
                                            <p:strVal val="#ppt_y"/>
                                          </p:val>
                                        </p:tav>
                                        <p:tav tm="100000">
                                          <p:val>
                                            <p:strVal val="#ppt_y"/>
                                          </p:val>
                                        </p:tav>
                                      </p:tavLst>
                                    </p:anim>
                                    <p:anim calcmode="lin" valueType="num">
                                      <p:cBhvr>
                                        <p:cTn id="81" dur="500" fill="hold"/>
                                        <p:tgtEl>
                                          <p:spTgt spid="109571">
                                            <p:txEl>
                                              <p:pRg st="9" end="9"/>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09571">
                                            <p:txEl>
                                              <p:pRg st="9" end="9"/>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0957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274638"/>
            <a:ext cx="8229600" cy="652462"/>
          </a:xfrm>
        </p:spPr>
        <p:txBody>
          <a:bodyPr/>
          <a:lstStyle/>
          <a:p>
            <a:r>
              <a:rPr lang="en-US" sz="1800" b="1">
                <a:effectLst>
                  <a:outerShdw blurRad="38100" dist="38100" dir="2700000" algn="tl">
                    <a:srgbClr val="FFFFFF"/>
                  </a:outerShdw>
                </a:effectLst>
              </a:rPr>
              <a:t>Auto-</a:t>
            </a:r>
            <a:r>
              <a:rPr lang="fr-CA" sz="1800" b="1">
                <a:effectLst>
                  <a:outerShdw blurRad="38100" dist="38100" dir="2700000" algn="tl">
                    <a:srgbClr val="FFFFFF"/>
                  </a:outerShdw>
                </a:effectLst>
              </a:rPr>
              <a:t>évaluation</a:t>
            </a:r>
            <a:r>
              <a:rPr lang="fr-CA" sz="1600" b="1"/>
              <a:t> –Self evaluation</a:t>
            </a:r>
            <a:br>
              <a:rPr lang="fr-CA" sz="1600" b="1"/>
            </a:br>
            <a:r>
              <a:rPr lang="fr-CA" sz="1600" b="1"/>
              <a:t>   ** faite en anglais pour mes parents</a:t>
            </a:r>
            <a:br>
              <a:rPr lang="fr-CA" sz="1600" b="1"/>
            </a:br>
            <a:r>
              <a:rPr lang="fr-CA" sz="1600" b="1"/>
              <a:t>    </a:t>
            </a:r>
            <a:r>
              <a:rPr lang="fr-CA" sz="1000" b="1"/>
              <a:t>1= TOUJOURS         2= LA PLUPART DU TEMPS           3= PARFOIS       4= JAMAIS</a:t>
            </a:r>
            <a:br>
              <a:rPr lang="fr-CA" sz="1000" b="1"/>
            </a:br>
            <a:r>
              <a:rPr lang="fr-CA" sz="1000" b="1"/>
              <a:t>      ALWAYS		MOST OF THE TIME	    SOMETIMES         NEVER</a:t>
            </a:r>
            <a:endParaRPr lang="en-US" sz="1000" b="1"/>
          </a:p>
        </p:txBody>
      </p:sp>
      <p:sp>
        <p:nvSpPr>
          <p:cNvPr id="87043" name="Rectangle 3"/>
          <p:cNvSpPr>
            <a:spLocks noGrp="1" noChangeArrowheads="1"/>
          </p:cNvSpPr>
          <p:nvPr>
            <p:ph type="body" sz="half" idx="1"/>
          </p:nvPr>
        </p:nvSpPr>
        <p:spPr>
          <a:xfrm>
            <a:off x="457200" y="1600200"/>
            <a:ext cx="4033838" cy="4525963"/>
          </a:xfrm>
        </p:spPr>
        <p:txBody>
          <a:bodyPr/>
          <a:lstStyle/>
          <a:p>
            <a:pPr>
              <a:buFontTx/>
              <a:buNone/>
            </a:pPr>
            <a:r>
              <a:rPr lang="en-US" sz="2800"/>
              <a:t>  </a:t>
            </a:r>
          </a:p>
        </p:txBody>
      </p:sp>
      <p:graphicFrame>
        <p:nvGraphicFramePr>
          <p:cNvPr id="87223" name="Group 183"/>
          <p:cNvGraphicFramePr>
            <a:graphicFrameLocks noGrp="1"/>
          </p:cNvGraphicFramePr>
          <p:nvPr>
            <p:ph sz="half" idx="2"/>
          </p:nvPr>
        </p:nvGraphicFramePr>
        <p:xfrm>
          <a:off x="457200" y="1143000"/>
          <a:ext cx="7848600" cy="4937760"/>
        </p:xfrm>
        <a:graphic>
          <a:graphicData uri="http://schemas.openxmlformats.org/drawingml/2006/table">
            <a:tbl>
              <a:tblPr/>
              <a:tblGrid>
                <a:gridCol w="7018338"/>
                <a:gridCol w="442912"/>
                <a:gridCol w="387350"/>
              </a:tblGrid>
              <a:tr h="184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mic Sans MS" pitchFamily="66" charset="0"/>
                        </a:rPr>
                        <a:t>                                                              S= student        T= teacher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Comic Sans MS" pitchFamily="66" charset="0"/>
                        </a:rPr>
                        <a: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Comic Sans MS" pitchFamily="66" charset="0"/>
                        </a:rPr>
                        <a:t>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Comic Sans MS" pitchFamily="66" charset="0"/>
                        </a:rPr>
                        <a:t>I am having a good school year so far.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I am attentive in class.</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I work without disturbing others.</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I complete my homework on time.</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I do my best.</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I have a  positive attitude.</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I participate in classroom activities.</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I ask for help when needed.</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200" b="0" i="0" u="none" strike="noStrike" cap="none" normalizeH="0" baseline="0" smtClean="0">
                          <a:ln>
                            <a:noFill/>
                          </a:ln>
                          <a:solidFill>
                            <a:schemeClr val="tx1"/>
                          </a:solidFill>
                          <a:effectLst/>
                          <a:latin typeface="Comic Sans MS" pitchFamily="66" charset="0"/>
                        </a:rPr>
                        <a:t>I use class time wisely.</a:t>
                      </a: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Comic Sans MS" pitchFamily="66" charset="0"/>
                        </a:rPr>
                        <a:t>I am respectul of other students.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Comic Sans MS" pitchFamily="66" charset="0"/>
                        </a:rPr>
                        <a:t>I am respectful of staff members.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Comic Sans MS" pitchFamily="66" charset="0"/>
                        </a:rPr>
                        <a:t>I use my agenda book.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Comic Sans MS" pitchFamily="66" charset="0"/>
                        </a:rPr>
                        <a:t>I work neatly.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Comic Sans MS" pitchFamily="66" charset="0"/>
                        </a:rPr>
                        <a:t>I have confidence in myself.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Comic Sans MS" pitchFamily="66" charset="0"/>
                        </a:rPr>
                        <a:t>I speak French in the classroom.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Comic Sans MS" pitchFamily="66" charset="0"/>
                        </a:rPr>
                        <a:t>I am a motivated student.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mic Sans MS" pitchFamily="66" charset="0"/>
                        </a:rPr>
                        <a:t>I do not abuse my </a:t>
                      </a:r>
                      <a:r>
                        <a:rPr kumimoji="0" lang="en-US" sz="1200" b="0" i="0" u="none" strike="noStrike" cap="none" normalizeH="0" baseline="0" dirty="0" err="1" smtClean="0">
                          <a:ln>
                            <a:noFill/>
                          </a:ln>
                          <a:solidFill>
                            <a:schemeClr val="tx1"/>
                          </a:solidFill>
                          <a:effectLst/>
                          <a:latin typeface="Comic Sans MS" pitchFamily="66" charset="0"/>
                        </a:rPr>
                        <a:t>netbook</a:t>
                      </a:r>
                      <a:r>
                        <a:rPr kumimoji="0" lang="en-US" sz="1200" b="0" i="0" u="none" strike="noStrike" cap="none" normalizeH="0" baseline="0" dirty="0" smtClean="0">
                          <a:ln>
                            <a:noFill/>
                          </a:ln>
                          <a:solidFill>
                            <a:schemeClr val="tx1"/>
                          </a:solidFill>
                          <a:effectLst/>
                          <a:latin typeface="Comic Sans MS" pitchFamily="66" charset="0"/>
                        </a:rPr>
                        <a:t> rights.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04800" y="152400"/>
            <a:ext cx="7772400" cy="1219200"/>
          </a:xfrm>
        </p:spPr>
        <p:txBody>
          <a:bodyPr/>
          <a:lstStyle/>
          <a:p>
            <a:r>
              <a:rPr lang="en-US" sz="3200"/>
              <a:t>Sondage sur mon style ou mes styles d’apprentissage</a:t>
            </a:r>
            <a:r>
              <a:rPr lang="en-US" sz="4000"/>
              <a:t/>
            </a:r>
            <a:br>
              <a:rPr lang="en-US" sz="4000"/>
            </a:br>
            <a:r>
              <a:rPr lang="en-US" sz="1400"/>
              <a:t>fait en anglais pour mes parents </a:t>
            </a:r>
            <a:endParaRPr lang="en-US" sz="4000"/>
          </a:p>
        </p:txBody>
      </p:sp>
      <p:sp>
        <p:nvSpPr>
          <p:cNvPr id="43015" name="Rectangle 7"/>
          <p:cNvSpPr>
            <a:spLocks noGrp="1" noChangeArrowheads="1"/>
          </p:cNvSpPr>
          <p:nvPr>
            <p:ph type="body" sz="half" idx="1"/>
          </p:nvPr>
        </p:nvSpPr>
        <p:spPr>
          <a:xfrm>
            <a:off x="0" y="1447800"/>
            <a:ext cx="5486400" cy="4038600"/>
          </a:xfrm>
        </p:spPr>
        <p:txBody>
          <a:bodyPr/>
          <a:lstStyle/>
          <a:p>
            <a:pPr>
              <a:lnSpc>
                <a:spcPct val="80000"/>
              </a:lnSpc>
              <a:buFontTx/>
              <a:buNone/>
            </a:pPr>
            <a:endParaRPr lang="en-US" sz="1000" b="1" dirty="0"/>
          </a:p>
          <a:p>
            <a:pPr>
              <a:lnSpc>
                <a:spcPct val="80000"/>
              </a:lnSpc>
              <a:buFontTx/>
              <a:buNone/>
            </a:pPr>
            <a:endParaRPr lang="en-US" sz="1000" b="1" dirty="0"/>
          </a:p>
          <a:p>
            <a:pPr>
              <a:lnSpc>
                <a:spcPct val="80000"/>
              </a:lnSpc>
              <a:buFontTx/>
              <a:buNone/>
            </a:pPr>
            <a:endParaRPr lang="en-US" sz="1000" b="1" dirty="0"/>
          </a:p>
          <a:p>
            <a:pPr>
              <a:lnSpc>
                <a:spcPct val="80000"/>
              </a:lnSpc>
              <a:buFontTx/>
              <a:buNone/>
            </a:pPr>
            <a:endParaRPr lang="en-US" sz="700" b="1" dirty="0"/>
          </a:p>
          <a:p>
            <a:pPr>
              <a:lnSpc>
                <a:spcPct val="80000"/>
              </a:lnSpc>
              <a:buFontTx/>
              <a:buNone/>
            </a:pPr>
            <a:endParaRPr lang="en-US" sz="700" b="1" dirty="0"/>
          </a:p>
          <a:p>
            <a:pPr>
              <a:lnSpc>
                <a:spcPct val="80000"/>
              </a:lnSpc>
              <a:buFontTx/>
              <a:buNone/>
            </a:pPr>
            <a:endParaRPr lang="en-US" sz="1200" b="1" dirty="0"/>
          </a:p>
          <a:p>
            <a:pPr>
              <a:lnSpc>
                <a:spcPct val="80000"/>
              </a:lnSpc>
              <a:buFontTx/>
              <a:buNone/>
            </a:pPr>
            <a:r>
              <a:rPr lang="en-US" sz="1200" b="1" dirty="0"/>
              <a:t>ABOUT THE THREE STYLES</a:t>
            </a:r>
          </a:p>
          <a:p>
            <a:pPr>
              <a:lnSpc>
                <a:spcPct val="80000"/>
              </a:lnSpc>
              <a:buFontTx/>
              <a:buNone/>
            </a:pPr>
            <a:r>
              <a:rPr lang="en-US" sz="1200" dirty="0"/>
              <a:t>If you are an </a:t>
            </a:r>
            <a:r>
              <a:rPr lang="en-US" sz="1200" b="1" dirty="0"/>
              <a:t>AUDITORY</a:t>
            </a:r>
            <a:r>
              <a:rPr lang="en-US" sz="1200" dirty="0"/>
              <a:t> learner, you may wish to use tapes. Tape lectures to help you fill in the gaps in your notes. But do listen and take notes, reviewing notes frequently. Sit in the lecture hall or classroom where you can hear well. After you have read something, summarize it and recite it aloud.</a:t>
            </a:r>
          </a:p>
          <a:p>
            <a:pPr>
              <a:lnSpc>
                <a:spcPct val="80000"/>
              </a:lnSpc>
              <a:buFontTx/>
              <a:buNone/>
            </a:pPr>
            <a:r>
              <a:rPr lang="en-US" sz="1200" dirty="0"/>
              <a:t>If your are a </a:t>
            </a:r>
            <a:r>
              <a:rPr lang="en-US" sz="1200" b="1" dirty="0"/>
              <a:t>VISUAL</a:t>
            </a:r>
            <a:r>
              <a:rPr lang="en-US" sz="1200" dirty="0"/>
              <a:t> learner, then by all means be sure that you look at all study materials. Use charts, maps, filmstrips, notes and flashcards. Practice visualizing or picturing words/concepts in your head. Write out everything for frequent and quick visual review.</a:t>
            </a:r>
          </a:p>
          <a:p>
            <a:pPr>
              <a:lnSpc>
                <a:spcPct val="80000"/>
              </a:lnSpc>
              <a:buFontTx/>
              <a:buNone/>
            </a:pPr>
            <a:r>
              <a:rPr lang="en-US" sz="1200" dirty="0"/>
              <a:t>If you are a </a:t>
            </a:r>
            <a:r>
              <a:rPr lang="en-US" sz="1200" b="1" dirty="0"/>
              <a:t>TACTILE</a:t>
            </a:r>
            <a:r>
              <a:rPr lang="en-US" sz="1200" dirty="0"/>
              <a:t> learner, trace words as you are saying them. Facts that must be learned should be written several times. Keep a supply of scratch paper for this purpose. Taking and keeping lecture notes will be very important. Make study sheets.</a:t>
            </a:r>
          </a:p>
        </p:txBody>
      </p:sp>
      <p:sp>
        <p:nvSpPr>
          <p:cNvPr id="43016" name="Rectangle 8"/>
          <p:cNvSpPr>
            <a:spLocks noGrp="1" noChangeArrowheads="1"/>
          </p:cNvSpPr>
          <p:nvPr>
            <p:ph type="body" sz="half" idx="2"/>
          </p:nvPr>
        </p:nvSpPr>
        <p:spPr>
          <a:xfrm>
            <a:off x="5562600" y="2012950"/>
            <a:ext cx="3048000" cy="3854450"/>
          </a:xfrm>
        </p:spPr>
        <p:txBody>
          <a:bodyPr/>
          <a:lstStyle/>
          <a:p>
            <a:pPr>
              <a:lnSpc>
                <a:spcPct val="80000"/>
              </a:lnSpc>
            </a:pPr>
            <a:endParaRPr lang="en-US" sz="800" dirty="0"/>
          </a:p>
          <a:p>
            <a:pPr>
              <a:lnSpc>
                <a:spcPct val="80000"/>
              </a:lnSpc>
            </a:pPr>
            <a:endParaRPr lang="en-US" sz="800" dirty="0"/>
          </a:p>
          <a:p>
            <a:pPr>
              <a:lnSpc>
                <a:spcPct val="80000"/>
              </a:lnSpc>
            </a:pPr>
            <a:endParaRPr lang="en-US" sz="800" dirty="0"/>
          </a:p>
          <a:p>
            <a:pPr>
              <a:lnSpc>
                <a:spcPct val="80000"/>
              </a:lnSpc>
              <a:buFontTx/>
              <a:buNone/>
            </a:pPr>
            <a:r>
              <a:rPr lang="en-US" sz="1200" b="1" dirty="0"/>
              <a:t>  Do you know your learning style(s)?</a:t>
            </a:r>
          </a:p>
          <a:p>
            <a:pPr>
              <a:lnSpc>
                <a:spcPct val="80000"/>
              </a:lnSpc>
              <a:buFontTx/>
              <a:buNone/>
            </a:pPr>
            <a:endParaRPr lang="en-US" sz="1200" b="1" dirty="0"/>
          </a:p>
          <a:p>
            <a:pPr>
              <a:lnSpc>
                <a:spcPct val="80000"/>
              </a:lnSpc>
              <a:buFontTx/>
              <a:buNone/>
            </a:pPr>
            <a:r>
              <a:rPr lang="en-US" sz="1200" b="1" dirty="0" smtClean="0"/>
              <a:t>  </a:t>
            </a:r>
          </a:p>
          <a:p>
            <a:pPr>
              <a:lnSpc>
                <a:spcPct val="80000"/>
              </a:lnSpc>
              <a:buFontTx/>
              <a:buNone/>
            </a:pPr>
            <a:r>
              <a:rPr lang="en-US" sz="1200" b="1" dirty="0" smtClean="0">
                <a:hlinkClick r:id="rId2"/>
              </a:rPr>
              <a:t>http://www.educationplanner.org/education_planner/discovering_article.asp?articleName=Learning_Styles_Quiz&amp;sponsor=2859</a:t>
            </a:r>
            <a:endParaRPr lang="en-US" sz="1200" b="1" dirty="0"/>
          </a:p>
          <a:p>
            <a:pPr>
              <a:lnSpc>
                <a:spcPct val="80000"/>
              </a:lnSpc>
              <a:buFontTx/>
              <a:buNone/>
            </a:pPr>
            <a:r>
              <a:rPr lang="en-US" sz="1200" b="1" dirty="0"/>
              <a:t> My answered </a:t>
            </a:r>
            <a:r>
              <a:rPr lang="en-US" sz="1200" b="1" dirty="0" smtClean="0"/>
              <a:t>survey:</a:t>
            </a:r>
            <a:endParaRPr lang="en-US" sz="1200" b="1" dirty="0"/>
          </a:p>
          <a:p>
            <a:pPr>
              <a:lnSpc>
                <a:spcPct val="80000"/>
              </a:lnSpc>
              <a:buFontTx/>
              <a:buNone/>
            </a:pPr>
            <a:endParaRPr lang="en-US" sz="1200" b="1" dirty="0"/>
          </a:p>
          <a:p>
            <a:pPr>
              <a:lnSpc>
                <a:spcPct val="80000"/>
              </a:lnSpc>
            </a:pPr>
            <a:endParaRPr lang="en-US" sz="1200" b="1" dirty="0"/>
          </a:p>
        </p:txBody>
      </p:sp>
      <p:pic>
        <p:nvPicPr>
          <p:cNvPr id="43018" name="Picture 10" descr="MCj01975660000[1]"/>
          <p:cNvPicPr>
            <a:picLocks noChangeAspect="1" noChangeArrowheads="1"/>
          </p:cNvPicPr>
          <p:nvPr/>
        </p:nvPicPr>
        <p:blipFill>
          <a:blip r:embed="rId3" cstate="print"/>
          <a:srcRect/>
          <a:stretch>
            <a:fillRect/>
          </a:stretch>
        </p:blipFill>
        <p:spPr bwMode="auto">
          <a:xfrm>
            <a:off x="0" y="533400"/>
            <a:ext cx="914400" cy="898525"/>
          </a:xfrm>
          <a:prstGeom prst="rect">
            <a:avLst/>
          </a:prstGeom>
          <a:noFill/>
        </p:spPr>
      </p:pic>
      <p:pic>
        <p:nvPicPr>
          <p:cNvPr id="43019" name="Picture 11" descr="MCj03967420000[1]"/>
          <p:cNvPicPr>
            <a:picLocks noChangeAspect="1" noChangeArrowheads="1"/>
          </p:cNvPicPr>
          <p:nvPr/>
        </p:nvPicPr>
        <p:blipFill>
          <a:blip r:embed="rId4" cstate="print"/>
          <a:srcRect/>
          <a:stretch>
            <a:fillRect/>
          </a:stretch>
        </p:blipFill>
        <p:spPr bwMode="auto">
          <a:xfrm>
            <a:off x="5791200" y="762000"/>
            <a:ext cx="1357313" cy="1524000"/>
          </a:xfrm>
          <a:prstGeom prst="rect">
            <a:avLst/>
          </a:prstGeom>
          <a:noFill/>
        </p:spPr>
      </p:pic>
      <p:pic>
        <p:nvPicPr>
          <p:cNvPr id="43020" name="Picture 12" descr="MCj03979950000[1]"/>
          <p:cNvPicPr>
            <a:picLocks noChangeAspect="1" noChangeArrowheads="1"/>
          </p:cNvPicPr>
          <p:nvPr/>
        </p:nvPicPr>
        <p:blipFill>
          <a:blip r:embed="rId5" cstate="print"/>
          <a:srcRect/>
          <a:stretch>
            <a:fillRect/>
          </a:stretch>
        </p:blipFill>
        <p:spPr bwMode="auto">
          <a:xfrm>
            <a:off x="5562600" y="4114800"/>
            <a:ext cx="1439863" cy="1057275"/>
          </a:xfrm>
          <a:prstGeom prst="rect">
            <a:avLst/>
          </a:prstGeom>
          <a:noFill/>
        </p:spPr>
      </p:pic>
      <p:pic>
        <p:nvPicPr>
          <p:cNvPr id="43021" name="Picture 13" descr="MCj03967440000[1]"/>
          <p:cNvPicPr>
            <a:picLocks noChangeAspect="1" noChangeArrowheads="1"/>
          </p:cNvPicPr>
          <p:nvPr/>
        </p:nvPicPr>
        <p:blipFill>
          <a:blip r:embed="rId6" cstate="print"/>
          <a:srcRect/>
          <a:stretch>
            <a:fillRect/>
          </a:stretch>
        </p:blipFill>
        <p:spPr bwMode="auto">
          <a:xfrm>
            <a:off x="7315200" y="5029200"/>
            <a:ext cx="1177925" cy="144621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type="body" idx="1"/>
          </p:nvPr>
        </p:nvSpPr>
        <p:spPr>
          <a:xfrm>
            <a:off x="609600" y="457200"/>
            <a:ext cx="7696200" cy="914400"/>
          </a:xfrm>
        </p:spPr>
        <p:txBody>
          <a:bodyPr/>
          <a:lstStyle/>
          <a:p>
            <a:pPr>
              <a:buFontTx/>
              <a:buNone/>
            </a:pPr>
            <a:r>
              <a:rPr lang="en-US" dirty="0" err="1" smtClean="0"/>
              <a:t>Mes</a:t>
            </a:r>
            <a:r>
              <a:rPr lang="en-US" dirty="0" smtClean="0"/>
              <a:t> photos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fr-CA"/>
              <a:t>Message positif</a:t>
            </a:r>
            <a:endParaRPr lang="en-US"/>
          </a:p>
        </p:txBody>
      </p:sp>
      <p:sp>
        <p:nvSpPr>
          <p:cNvPr id="74755" name="Rectangle 3"/>
          <p:cNvSpPr>
            <a:spLocks noGrp="1" noChangeArrowheads="1"/>
          </p:cNvSpPr>
          <p:nvPr>
            <p:ph type="body" idx="1"/>
          </p:nvPr>
        </p:nvSpPr>
        <p:spPr/>
        <p:txBody>
          <a:bodyPr/>
          <a:lstStyle/>
          <a:p>
            <a:pPr>
              <a:lnSpc>
                <a:spcPct val="80000"/>
              </a:lnSpc>
              <a:buFontTx/>
              <a:buNone/>
            </a:pPr>
            <a:r>
              <a:rPr lang="en-US" sz="1600" dirty="0" smtClean="0"/>
              <a:t>(write a positive message to yourself, a parent, a teacher, a sibling, a coach or anyone who has helped you achieve success along the way – include bilingual format)</a:t>
            </a:r>
            <a:r>
              <a:rPr lang="en-US" sz="1600" dirty="0"/>
              <a:t/>
            </a:r>
            <a:br>
              <a:rPr lang="en-US" sz="1600" dirty="0"/>
            </a:br>
            <a:r>
              <a:rPr lang="en-US" sz="1600" dirty="0"/>
              <a:t/>
            </a:r>
            <a:br>
              <a:rPr lang="en-US" sz="1600" dirty="0"/>
            </a:br>
            <a:endParaRPr lang="en-US" sz="1600" dirty="0"/>
          </a:p>
        </p:txBody>
      </p:sp>
      <p:pic>
        <p:nvPicPr>
          <p:cNvPr id="74756" name="Picture 4" descr="MCj04041190000[1]"/>
          <p:cNvPicPr>
            <a:picLocks noChangeAspect="1" noChangeArrowheads="1"/>
          </p:cNvPicPr>
          <p:nvPr/>
        </p:nvPicPr>
        <p:blipFill>
          <a:blip r:embed="rId2" cstate="print"/>
          <a:srcRect/>
          <a:stretch>
            <a:fillRect/>
          </a:stretch>
        </p:blipFill>
        <p:spPr bwMode="auto">
          <a:xfrm>
            <a:off x="7086600" y="4724400"/>
            <a:ext cx="1755775" cy="21336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fr-CA"/>
              <a:t>Message positif</a:t>
            </a:r>
            <a:endParaRPr lang="en-US"/>
          </a:p>
        </p:txBody>
      </p:sp>
      <p:sp>
        <p:nvSpPr>
          <p:cNvPr id="74755" name="Rectangle 3"/>
          <p:cNvSpPr>
            <a:spLocks noGrp="1" noChangeArrowheads="1"/>
          </p:cNvSpPr>
          <p:nvPr>
            <p:ph type="body" idx="1"/>
          </p:nvPr>
        </p:nvSpPr>
        <p:spPr/>
        <p:txBody>
          <a:bodyPr/>
          <a:lstStyle/>
          <a:p>
            <a:pPr>
              <a:lnSpc>
                <a:spcPct val="80000"/>
              </a:lnSpc>
              <a:buFontTx/>
              <a:buNone/>
            </a:pPr>
            <a:r>
              <a:rPr lang="en-US" sz="1600" dirty="0" smtClean="0"/>
              <a:t>(Have a friend, teacher, parent, sibling, etc…write a positive message to you.)</a:t>
            </a:r>
            <a:endParaRPr lang="en-US" sz="1600" dirty="0"/>
          </a:p>
        </p:txBody>
      </p:sp>
      <p:pic>
        <p:nvPicPr>
          <p:cNvPr id="74756" name="Picture 4" descr="MCj04041190000[1]"/>
          <p:cNvPicPr>
            <a:picLocks noChangeAspect="1" noChangeArrowheads="1"/>
          </p:cNvPicPr>
          <p:nvPr/>
        </p:nvPicPr>
        <p:blipFill>
          <a:blip r:embed="rId2" cstate="print"/>
          <a:srcRect/>
          <a:stretch>
            <a:fillRect/>
          </a:stretch>
        </p:blipFill>
        <p:spPr bwMode="auto">
          <a:xfrm>
            <a:off x="7086600" y="4724400"/>
            <a:ext cx="1755775" cy="21336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fr-CA" dirty="0"/>
              <a:t/>
            </a:r>
            <a:br>
              <a:rPr lang="fr-CA" dirty="0"/>
            </a:br>
            <a:r>
              <a:rPr lang="fr-CA" dirty="0"/>
              <a:t>Des souvenirs de </a:t>
            </a:r>
            <a:r>
              <a:rPr lang="fr-CA" dirty="0" smtClean="0"/>
              <a:t>NASIS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4"/>
          <p:cNvSpPr>
            <a:spLocks noGrp="1" noChangeArrowheads="1"/>
          </p:cNvSpPr>
          <p:nvPr>
            <p:ph type="title"/>
          </p:nvPr>
        </p:nvSpPr>
        <p:spPr>
          <a:xfrm>
            <a:off x="0" y="152400"/>
            <a:ext cx="7556500" cy="1600200"/>
          </a:xfrm>
        </p:spPr>
        <p:txBody>
          <a:bodyPr/>
          <a:lstStyle/>
          <a:p>
            <a:r>
              <a:rPr lang="en-US"/>
              <a:t>Commentaires de parents et/ou d’enseignants</a:t>
            </a:r>
          </a:p>
        </p:txBody>
      </p:sp>
      <p:sp>
        <p:nvSpPr>
          <p:cNvPr id="72709" name="Rectangle 5"/>
          <p:cNvSpPr>
            <a:spLocks noGrp="1" noChangeArrowheads="1"/>
          </p:cNvSpPr>
          <p:nvPr>
            <p:ph type="body" sz="half" idx="1"/>
          </p:nvPr>
        </p:nvSpPr>
        <p:spPr>
          <a:xfrm>
            <a:off x="228600" y="1828800"/>
            <a:ext cx="4800600" cy="4876800"/>
          </a:xfrm>
        </p:spPr>
        <p:txBody>
          <a:bodyPr/>
          <a:lstStyle/>
          <a:p>
            <a:pPr>
              <a:buFontTx/>
              <a:buNone/>
            </a:pPr>
            <a:endParaRPr lang="en-US" sz="2800"/>
          </a:p>
        </p:txBody>
      </p:sp>
      <p:pic>
        <p:nvPicPr>
          <p:cNvPr id="72712" name="Picture 8" descr="MCj03897720000[1]"/>
          <p:cNvPicPr>
            <a:picLocks noGrp="1" noChangeAspect="1" noChangeArrowheads="1"/>
          </p:cNvPicPr>
          <p:nvPr>
            <p:ph sz="quarter" idx="2"/>
          </p:nvPr>
        </p:nvPicPr>
        <p:blipFill>
          <a:blip r:embed="rId2" cstate="print"/>
          <a:srcRect/>
          <a:stretch>
            <a:fillRect/>
          </a:stretch>
        </p:blipFill>
        <p:spPr>
          <a:xfrm>
            <a:off x="7010400" y="914400"/>
            <a:ext cx="1144588" cy="2362200"/>
          </a:xfrm>
        </p:spPr>
      </p:pic>
      <p:pic>
        <p:nvPicPr>
          <p:cNvPr id="72719" name="Picture 15" descr="MCj04043470000[1]"/>
          <p:cNvPicPr>
            <a:picLocks noGrp="1" noChangeAspect="1" noChangeArrowheads="1"/>
          </p:cNvPicPr>
          <p:nvPr>
            <p:ph sz="quarter" idx="3"/>
          </p:nvPr>
        </p:nvPicPr>
        <p:blipFill>
          <a:blip r:embed="rId3" cstate="print"/>
          <a:srcRect/>
          <a:stretch>
            <a:fillRect/>
          </a:stretch>
        </p:blipFill>
        <p:spPr>
          <a:xfrm>
            <a:off x="5575300" y="3276600"/>
            <a:ext cx="3187700" cy="3171825"/>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228600" y="152400"/>
            <a:ext cx="8915400" cy="1524000"/>
          </a:xfrm>
        </p:spPr>
        <p:txBody>
          <a:bodyPr/>
          <a:lstStyle/>
          <a:p>
            <a:pPr algn="l"/>
            <a:r>
              <a:rPr lang="en-US" sz="1200" b="1" dirty="0"/>
              <a:t/>
            </a:r>
            <a:br>
              <a:rPr lang="en-US" sz="1200" b="1" dirty="0"/>
            </a:br>
            <a:r>
              <a:rPr lang="en-US" sz="1200" b="1" dirty="0"/>
              <a:t/>
            </a:r>
            <a:br>
              <a:rPr lang="en-US" sz="1200" b="1" dirty="0"/>
            </a:br>
            <a:r>
              <a:rPr lang="en-US" sz="1200" b="1" dirty="0"/>
              <a:t>                           </a:t>
            </a:r>
            <a:br>
              <a:rPr lang="en-US" sz="1200" b="1" dirty="0"/>
            </a:br>
            <a:r>
              <a:rPr lang="en-US" sz="1200" b="1" dirty="0"/>
              <a:t/>
            </a:r>
            <a:br>
              <a:rPr lang="en-US" sz="1200" b="1" dirty="0"/>
            </a:br>
            <a:r>
              <a:rPr lang="en-US" sz="1200" b="1" dirty="0"/>
              <a:t/>
            </a:r>
            <a:br>
              <a:rPr lang="en-US" sz="1200" b="1" dirty="0"/>
            </a:br>
            <a:r>
              <a:rPr lang="en-US" sz="1200" b="1" dirty="0"/>
              <a:t/>
            </a:r>
            <a:br>
              <a:rPr lang="en-US" sz="1200" b="1" dirty="0"/>
            </a:br>
            <a:r>
              <a:rPr lang="en-US" sz="1200" b="1" dirty="0"/>
              <a:t/>
            </a:r>
            <a:br>
              <a:rPr lang="en-US" sz="1200" b="1" dirty="0"/>
            </a:br>
            <a:r>
              <a:rPr lang="en-US" sz="1200" b="1" dirty="0"/>
              <a:t/>
            </a:r>
            <a:br>
              <a:rPr lang="en-US" sz="1200" b="1" dirty="0"/>
            </a:br>
            <a:r>
              <a:rPr lang="en-US" sz="1200" b="1" dirty="0"/>
              <a:t> </a:t>
            </a:r>
            <a:r>
              <a:rPr lang="fr-CA" sz="1600" b="1" dirty="0"/>
              <a:t/>
            </a:r>
            <a:br>
              <a:rPr lang="fr-CA" sz="1600" b="1" dirty="0"/>
            </a:br>
            <a:r>
              <a:rPr lang="fr-CA" sz="1600" b="1" dirty="0"/>
              <a:t>             </a:t>
            </a:r>
            <a:r>
              <a:rPr lang="en-US" sz="1600" b="1" dirty="0"/>
              <a:t>Portfolio </a:t>
            </a:r>
            <a:r>
              <a:rPr lang="fr-CA" sz="1600" b="1" dirty="0"/>
              <a:t>électronique pour l’année scolaire </a:t>
            </a:r>
            <a:r>
              <a:rPr lang="fr-CA" sz="1600" b="1" dirty="0" smtClean="0"/>
              <a:t>2010-11</a:t>
            </a:r>
            <a:r>
              <a:rPr lang="fr-CA" sz="1600" b="1" dirty="0"/>
              <a:t/>
            </a:r>
            <a:br>
              <a:rPr lang="fr-CA" sz="1600" b="1" dirty="0"/>
            </a:br>
            <a:r>
              <a:rPr lang="fr-CA" sz="1600" b="1" dirty="0"/>
              <a:t>           </a:t>
            </a:r>
            <a:r>
              <a:rPr lang="en-US" sz="1600" b="1" dirty="0"/>
              <a:t>grille </a:t>
            </a:r>
            <a:r>
              <a:rPr lang="en-US" sz="1600" b="1" dirty="0" err="1"/>
              <a:t>d’évaluation</a:t>
            </a:r>
            <a:r>
              <a:rPr lang="en-US" sz="1600" b="1" dirty="0"/>
              <a:t> </a:t>
            </a:r>
            <a:r>
              <a:rPr lang="en-US" sz="1600" b="1" dirty="0" smtClean="0"/>
              <a:t>    </a:t>
            </a:r>
            <a:r>
              <a:rPr lang="en-US" sz="1600" b="1" dirty="0"/>
              <a:t>nom:__________________</a:t>
            </a:r>
            <a:br>
              <a:rPr lang="en-US" sz="1600" b="1" dirty="0"/>
            </a:br>
            <a:r>
              <a:rPr lang="en-US" sz="1600" b="1" dirty="0"/>
              <a:t>     </a:t>
            </a:r>
            <a:r>
              <a:rPr lang="en-US" sz="1600" b="1" dirty="0">
                <a:effectLst>
                  <a:outerShdw blurRad="38100" dist="38100" dir="2700000" algn="tl">
                    <a:srgbClr val="FFFFFF"/>
                  </a:outerShdw>
                </a:effectLst>
              </a:rPr>
              <a:t>1=</a:t>
            </a:r>
            <a:r>
              <a:rPr lang="en-US" sz="1600" b="1" dirty="0" err="1">
                <a:effectLst>
                  <a:outerShdw blurRad="38100" dist="38100" dir="2700000" algn="tl">
                    <a:srgbClr val="FFFFFF"/>
                  </a:outerShdw>
                </a:effectLst>
              </a:rPr>
              <a:t>faible</a:t>
            </a:r>
            <a:r>
              <a:rPr lang="en-US" sz="1600" b="1" dirty="0">
                <a:effectLst>
                  <a:outerShdw blurRad="38100" dist="38100" dir="2700000" algn="tl">
                    <a:srgbClr val="FFFFFF"/>
                  </a:outerShdw>
                </a:effectLst>
              </a:rPr>
              <a:t>    2=acceptable    3=</a:t>
            </a:r>
            <a:r>
              <a:rPr lang="en-US" sz="1600" b="1" dirty="0" err="1">
                <a:effectLst>
                  <a:outerShdw blurRad="38100" dist="38100" dir="2700000" algn="tl">
                    <a:srgbClr val="FFFFFF"/>
                  </a:outerShdw>
                </a:effectLst>
              </a:rPr>
              <a:t>bien</a:t>
            </a:r>
            <a:r>
              <a:rPr lang="en-US" sz="1600" b="1" dirty="0">
                <a:effectLst>
                  <a:outerShdw blurRad="38100" dist="38100" dir="2700000" algn="tl">
                    <a:srgbClr val="FFFFFF"/>
                  </a:outerShdw>
                </a:effectLst>
              </a:rPr>
              <a:t>    4=</a:t>
            </a:r>
            <a:r>
              <a:rPr lang="en-US" sz="1600" b="1" dirty="0" err="1">
                <a:effectLst>
                  <a:outerShdw blurRad="38100" dist="38100" dir="2700000" algn="tl">
                    <a:srgbClr val="FFFFFF"/>
                  </a:outerShdw>
                </a:effectLst>
              </a:rPr>
              <a:t>très</a:t>
            </a:r>
            <a:r>
              <a:rPr lang="en-US" sz="1600" b="1" dirty="0">
                <a:effectLst>
                  <a:outerShdw blurRad="38100" dist="38100" dir="2700000" algn="tl">
                    <a:srgbClr val="FFFFFF"/>
                  </a:outerShdw>
                </a:effectLst>
              </a:rPr>
              <a:t> </a:t>
            </a:r>
            <a:r>
              <a:rPr lang="en-US" sz="1600" b="1" dirty="0" err="1">
                <a:effectLst>
                  <a:outerShdw blurRad="38100" dist="38100" dir="2700000" algn="tl">
                    <a:srgbClr val="FFFFFF"/>
                  </a:outerShdw>
                </a:effectLst>
              </a:rPr>
              <a:t>bien</a:t>
            </a:r>
            <a:r>
              <a:rPr lang="en-US" sz="1600" b="1" dirty="0">
                <a:effectLst>
                  <a:outerShdw blurRad="38100" dist="38100" dir="2700000" algn="tl">
                    <a:srgbClr val="FFFFFF"/>
                  </a:outerShdw>
                </a:effectLst>
              </a:rPr>
              <a:t>    5=excellent </a:t>
            </a:r>
            <a:br>
              <a:rPr lang="en-US" sz="1600" b="1" dirty="0">
                <a:effectLst>
                  <a:outerShdw blurRad="38100" dist="38100" dir="2700000" algn="tl">
                    <a:srgbClr val="FFFFFF"/>
                  </a:outerShdw>
                </a:effectLst>
              </a:rPr>
            </a:br>
            <a:r>
              <a:rPr lang="en-US" sz="1600" b="1" dirty="0"/>
              <a:t/>
            </a:r>
            <a:br>
              <a:rPr lang="en-US" sz="1600" b="1" dirty="0"/>
            </a:br>
            <a:r>
              <a:rPr lang="en-US" sz="1200" b="1" dirty="0"/>
              <a:t/>
            </a:r>
            <a:br>
              <a:rPr lang="en-US" sz="1200" b="1" dirty="0"/>
            </a:br>
            <a:endParaRPr lang="en-US" sz="1200" b="1" dirty="0"/>
          </a:p>
        </p:txBody>
      </p:sp>
      <p:sp>
        <p:nvSpPr>
          <p:cNvPr id="111619" name="Rectangle 3"/>
          <p:cNvSpPr>
            <a:spLocks noGrp="1" noChangeArrowheads="1"/>
          </p:cNvSpPr>
          <p:nvPr>
            <p:ph type="body" sz="half" idx="1"/>
          </p:nvPr>
        </p:nvSpPr>
        <p:spPr>
          <a:xfrm>
            <a:off x="228600" y="990600"/>
            <a:ext cx="4267200" cy="5867400"/>
          </a:xfrm>
        </p:spPr>
        <p:txBody>
          <a:bodyPr/>
          <a:lstStyle/>
          <a:p>
            <a:pPr marL="533400" indent="-533400">
              <a:lnSpc>
                <a:spcPct val="80000"/>
              </a:lnSpc>
              <a:buFont typeface="Wingdings" pitchFamily="2" charset="2"/>
              <a:buChar char="Ø"/>
            </a:pPr>
            <a:r>
              <a:rPr lang="en-US" sz="1800" b="1" dirty="0" err="1" smtClean="0">
                <a:effectLst>
                  <a:outerShdw blurRad="38100" dist="38100" dir="2700000" algn="tl">
                    <a:srgbClr val="FFFFFF"/>
                  </a:outerShdw>
                </a:effectLst>
              </a:rPr>
              <a:t>Contenu</a:t>
            </a:r>
            <a:endParaRPr lang="en-US" sz="1600" b="1" dirty="0"/>
          </a:p>
          <a:p>
            <a:pPr marL="533400" indent="-533400">
              <a:lnSpc>
                <a:spcPct val="80000"/>
              </a:lnSpc>
              <a:buFont typeface="Wingdings" pitchFamily="2" charset="2"/>
              <a:buChar char="Ø"/>
            </a:pPr>
            <a:r>
              <a:rPr lang="en-US" sz="1600" b="1" dirty="0" smtClean="0"/>
              <a:t>Photos </a:t>
            </a:r>
            <a:r>
              <a:rPr lang="en-US" sz="1600" b="1" dirty="0"/>
              <a:t>de </a:t>
            </a:r>
            <a:r>
              <a:rPr lang="en-US" sz="1600" b="1" dirty="0" err="1"/>
              <a:t>classe</a:t>
            </a:r>
            <a:endParaRPr lang="en-US" sz="1600" b="1" dirty="0"/>
          </a:p>
          <a:p>
            <a:pPr marL="533400" indent="-533400">
              <a:lnSpc>
                <a:spcPct val="80000"/>
              </a:lnSpc>
              <a:buFont typeface="Wingdings" pitchFamily="2" charset="2"/>
              <a:buChar char="Ø"/>
            </a:pPr>
            <a:r>
              <a:rPr lang="en-US" sz="1600" b="1" dirty="0" err="1"/>
              <a:t>Horaire</a:t>
            </a:r>
            <a:r>
              <a:rPr lang="en-US" sz="1600" b="1" dirty="0"/>
              <a:t> </a:t>
            </a:r>
            <a:r>
              <a:rPr lang="en-US" sz="1600" b="1" dirty="0" err="1" smtClean="0"/>
              <a:t>personnelle</a:t>
            </a:r>
            <a:endParaRPr lang="en-US" sz="1600" b="1" dirty="0"/>
          </a:p>
          <a:p>
            <a:pPr marL="533400" indent="-533400">
              <a:lnSpc>
                <a:spcPct val="80000"/>
              </a:lnSpc>
              <a:buFont typeface="Wingdings" pitchFamily="2" charset="2"/>
              <a:buChar char="Ø"/>
            </a:pPr>
            <a:r>
              <a:rPr lang="fr-CA" sz="1600" b="1" dirty="0" smtClean="0"/>
              <a:t>Formule magique</a:t>
            </a:r>
          </a:p>
          <a:p>
            <a:pPr marL="533400" indent="-533400">
              <a:lnSpc>
                <a:spcPct val="80000"/>
              </a:lnSpc>
              <a:buFont typeface="Wingdings" pitchFamily="2" charset="2"/>
              <a:buChar char="Ø"/>
            </a:pPr>
            <a:r>
              <a:rPr lang="fr-CA" sz="1600" b="1" dirty="0" smtClean="0"/>
              <a:t>Contrat personnel </a:t>
            </a:r>
          </a:p>
          <a:p>
            <a:pPr marL="533400" indent="-533400">
              <a:lnSpc>
                <a:spcPct val="80000"/>
              </a:lnSpc>
              <a:buFont typeface="Wingdings" pitchFamily="2" charset="2"/>
              <a:buChar char="Ø"/>
            </a:pPr>
            <a:r>
              <a:rPr lang="fr-CA" sz="1600" b="1" dirty="0" smtClean="0"/>
              <a:t>Recette du succès</a:t>
            </a:r>
          </a:p>
          <a:p>
            <a:pPr marL="533400" indent="-533400">
              <a:lnSpc>
                <a:spcPct val="80000"/>
              </a:lnSpc>
              <a:buFont typeface="Wingdings" pitchFamily="2" charset="2"/>
              <a:buChar char="Ø"/>
            </a:pPr>
            <a:r>
              <a:rPr lang="fr-CA" sz="1600" b="1" dirty="0" smtClean="0"/>
              <a:t>Mes résultats académiques</a:t>
            </a:r>
          </a:p>
          <a:p>
            <a:pPr marL="533400" indent="-533400">
              <a:lnSpc>
                <a:spcPct val="80000"/>
              </a:lnSpc>
              <a:buFont typeface="Wingdings" pitchFamily="2" charset="2"/>
              <a:buChar char="Ø"/>
            </a:pPr>
            <a:r>
              <a:rPr lang="fr-CA" sz="1600" b="1" dirty="0" smtClean="0"/>
              <a:t>Profils</a:t>
            </a:r>
            <a:endParaRPr lang="fr-CA" sz="1600" b="1" dirty="0"/>
          </a:p>
          <a:p>
            <a:pPr marL="533400" indent="-533400">
              <a:lnSpc>
                <a:spcPct val="80000"/>
              </a:lnSpc>
              <a:buFont typeface="Wingdings" pitchFamily="2" charset="2"/>
              <a:buChar char="Ø"/>
            </a:pPr>
            <a:r>
              <a:rPr lang="fr-CA" sz="1600" b="1" dirty="0"/>
              <a:t>Fiche </a:t>
            </a:r>
            <a:r>
              <a:rPr lang="fr-CA" sz="1600" b="1" dirty="0" smtClean="0"/>
              <a:t>biographique</a:t>
            </a:r>
            <a:endParaRPr lang="fr-CA" sz="1600" b="1" dirty="0"/>
          </a:p>
          <a:p>
            <a:pPr marL="533400" indent="-533400">
              <a:lnSpc>
                <a:spcPct val="80000"/>
              </a:lnSpc>
              <a:buFont typeface="Wingdings" pitchFamily="2" charset="2"/>
              <a:buChar char="Ø"/>
            </a:pPr>
            <a:r>
              <a:rPr lang="fr-CA" sz="1600" b="1" dirty="0" smtClean="0"/>
              <a:t>Mes réflexions</a:t>
            </a:r>
            <a:endParaRPr lang="fr-CA" sz="1600" b="1" dirty="0"/>
          </a:p>
          <a:p>
            <a:pPr marL="533400" indent="-533400">
              <a:lnSpc>
                <a:spcPct val="80000"/>
              </a:lnSpc>
              <a:buFont typeface="Wingdings" pitchFamily="2" charset="2"/>
              <a:buChar char="Ø"/>
            </a:pPr>
            <a:r>
              <a:rPr lang="fr-CA" sz="1600" b="1" dirty="0"/>
              <a:t>Pièces choisies et raisons </a:t>
            </a:r>
            <a:r>
              <a:rPr lang="fr-CA" sz="1600" b="1" dirty="0" smtClean="0"/>
              <a:t>d’être</a:t>
            </a:r>
          </a:p>
          <a:p>
            <a:pPr marL="533400" indent="-533400">
              <a:lnSpc>
                <a:spcPct val="80000"/>
              </a:lnSpc>
              <a:buFont typeface="Wingdings" pitchFamily="2" charset="2"/>
              <a:buChar char="Ø"/>
            </a:pPr>
            <a:r>
              <a:rPr lang="fr-CA" sz="1600" b="1" dirty="0" smtClean="0"/>
              <a:t>Auto-évaluations</a:t>
            </a:r>
            <a:endParaRPr lang="fr-CA" sz="1600" b="1" dirty="0"/>
          </a:p>
          <a:p>
            <a:pPr marL="533400" indent="-533400">
              <a:lnSpc>
                <a:spcPct val="80000"/>
              </a:lnSpc>
              <a:buFont typeface="Wingdings" pitchFamily="2" charset="2"/>
              <a:buChar char="Ø"/>
            </a:pPr>
            <a:r>
              <a:rPr lang="fr-CA" sz="1600" b="1" dirty="0"/>
              <a:t>Sondage sur ma personnalité/styles d’apprentissage</a:t>
            </a:r>
          </a:p>
          <a:p>
            <a:pPr marL="533400" indent="-533400">
              <a:lnSpc>
                <a:spcPct val="80000"/>
              </a:lnSpc>
              <a:buFont typeface="Wingdings" pitchFamily="2" charset="2"/>
              <a:buChar char="Ø"/>
            </a:pPr>
            <a:r>
              <a:rPr lang="fr-CA" sz="1600" b="1" dirty="0" smtClean="0"/>
              <a:t>Messages positifs</a:t>
            </a:r>
            <a:endParaRPr lang="fr-CA" sz="1600" b="1" dirty="0"/>
          </a:p>
          <a:p>
            <a:pPr marL="533400" indent="-533400">
              <a:lnSpc>
                <a:spcPct val="80000"/>
              </a:lnSpc>
              <a:buFont typeface="Wingdings" pitchFamily="2" charset="2"/>
              <a:buChar char="Ø"/>
            </a:pPr>
            <a:r>
              <a:rPr lang="fr-CA" sz="1600" b="1" dirty="0" smtClean="0"/>
              <a:t> </a:t>
            </a:r>
            <a:r>
              <a:rPr lang="fr-CA" sz="1600" b="1" dirty="0"/>
              <a:t>Souvenirs de </a:t>
            </a:r>
            <a:r>
              <a:rPr lang="fr-CA" sz="1600" b="1" dirty="0" smtClean="0"/>
              <a:t>NASIS</a:t>
            </a:r>
            <a:endParaRPr lang="fr-CA" sz="1600" b="1" dirty="0"/>
          </a:p>
          <a:p>
            <a:pPr marL="533400" indent="-533400">
              <a:lnSpc>
                <a:spcPct val="80000"/>
              </a:lnSpc>
              <a:buFont typeface="Wingdings" pitchFamily="2" charset="2"/>
              <a:buChar char="Ø"/>
            </a:pPr>
            <a:r>
              <a:rPr lang="fr-CA" sz="1600" b="1" dirty="0"/>
              <a:t> </a:t>
            </a:r>
            <a:r>
              <a:rPr lang="fr-CA" sz="1600" b="1" dirty="0" smtClean="0"/>
              <a:t>commentaires       </a:t>
            </a:r>
            <a:r>
              <a:rPr lang="en-US" sz="1600" b="1" dirty="0" smtClean="0"/>
              <a:t>               			</a:t>
            </a:r>
            <a:r>
              <a:rPr lang="en-US" sz="1400" b="1" dirty="0" smtClean="0"/>
              <a:t>total     /80             </a:t>
            </a:r>
            <a:endParaRPr lang="en-US" sz="1400" b="1" dirty="0"/>
          </a:p>
          <a:p>
            <a:pPr marL="533400" indent="-533400">
              <a:lnSpc>
                <a:spcPct val="80000"/>
              </a:lnSpc>
              <a:buFont typeface="Wingdings" pitchFamily="2" charset="2"/>
              <a:buChar char="Ø"/>
            </a:pPr>
            <a:endParaRPr lang="en-US" dirty="0"/>
          </a:p>
        </p:txBody>
      </p:sp>
      <p:sp>
        <p:nvSpPr>
          <p:cNvPr id="111620" name="Rectangle 4"/>
          <p:cNvSpPr>
            <a:spLocks noGrp="1" noChangeArrowheads="1"/>
          </p:cNvSpPr>
          <p:nvPr>
            <p:ph type="body" sz="half" idx="2"/>
          </p:nvPr>
        </p:nvSpPr>
        <p:spPr>
          <a:xfrm>
            <a:off x="4800600" y="1447800"/>
            <a:ext cx="4343400" cy="5181600"/>
          </a:xfrm>
        </p:spPr>
        <p:txBody>
          <a:bodyPr/>
          <a:lstStyle/>
          <a:p>
            <a:pPr>
              <a:lnSpc>
                <a:spcPct val="80000"/>
              </a:lnSpc>
              <a:buFont typeface="Wingdings" pitchFamily="2" charset="2"/>
              <a:buChar char="ü"/>
            </a:pPr>
            <a:r>
              <a:rPr lang="fr-CA" sz="1600" b="1" dirty="0"/>
              <a:t>Qualité du produit final                           </a:t>
            </a:r>
            <a:r>
              <a:rPr lang="fr-CA" sz="1600" b="1" dirty="0" smtClean="0"/>
              <a:t> </a:t>
            </a:r>
          </a:p>
          <a:p>
            <a:pPr>
              <a:lnSpc>
                <a:spcPct val="80000"/>
              </a:lnSpc>
              <a:buNone/>
            </a:pPr>
            <a:endParaRPr lang="fr-CA" sz="1600" b="1" dirty="0" smtClean="0"/>
          </a:p>
          <a:p>
            <a:pPr>
              <a:lnSpc>
                <a:spcPct val="80000"/>
              </a:lnSpc>
              <a:buNone/>
            </a:pPr>
            <a:r>
              <a:rPr lang="fr-CA" sz="1600" b="1" dirty="0" smtClean="0"/>
              <a:t>    /</a:t>
            </a:r>
            <a:r>
              <a:rPr lang="fr-CA" sz="1600" b="1" dirty="0"/>
              <a:t>20</a:t>
            </a:r>
          </a:p>
          <a:p>
            <a:pPr>
              <a:lnSpc>
                <a:spcPct val="80000"/>
              </a:lnSpc>
              <a:buFont typeface="Wingdings" pitchFamily="2" charset="2"/>
              <a:buChar char="ü"/>
            </a:pPr>
            <a:endParaRPr lang="fr-CA" sz="1600" b="1" dirty="0" smtClean="0"/>
          </a:p>
          <a:p>
            <a:pPr>
              <a:lnSpc>
                <a:spcPct val="80000"/>
              </a:lnSpc>
              <a:buFont typeface="Wingdings" pitchFamily="2" charset="2"/>
              <a:buChar char="ü"/>
            </a:pPr>
            <a:r>
              <a:rPr lang="fr-CA" sz="1600" b="1" dirty="0" smtClean="0"/>
              <a:t>Qualité </a:t>
            </a:r>
            <a:r>
              <a:rPr lang="fr-CA" sz="1600" b="1" dirty="0"/>
              <a:t>du français                    		                        /20</a:t>
            </a:r>
          </a:p>
          <a:p>
            <a:pPr>
              <a:lnSpc>
                <a:spcPct val="80000"/>
              </a:lnSpc>
              <a:buNone/>
            </a:pPr>
            <a:endParaRPr lang="fr-CA" sz="1600" b="1" dirty="0"/>
          </a:p>
          <a:p>
            <a:pPr>
              <a:lnSpc>
                <a:spcPct val="80000"/>
              </a:lnSpc>
              <a:buFontTx/>
              <a:buNone/>
            </a:pPr>
            <a:endParaRPr lang="fr-CA" sz="1600" b="1" dirty="0"/>
          </a:p>
          <a:p>
            <a:pPr>
              <a:lnSpc>
                <a:spcPct val="80000"/>
              </a:lnSpc>
              <a:buFontTx/>
              <a:buNone/>
            </a:pPr>
            <a:endParaRPr lang="fr-CA" sz="1600" b="1" dirty="0"/>
          </a:p>
          <a:p>
            <a:pPr>
              <a:lnSpc>
                <a:spcPct val="80000"/>
              </a:lnSpc>
              <a:buFontTx/>
              <a:buNone/>
            </a:pPr>
            <a:endParaRPr lang="fr-CA" sz="1600" b="1" dirty="0"/>
          </a:p>
          <a:p>
            <a:pPr>
              <a:lnSpc>
                <a:spcPct val="80000"/>
              </a:lnSpc>
              <a:buFontTx/>
              <a:buNone/>
            </a:pPr>
            <a:endParaRPr lang="fr-CA" sz="1600" b="1" dirty="0"/>
          </a:p>
          <a:p>
            <a:pPr>
              <a:lnSpc>
                <a:spcPct val="80000"/>
              </a:lnSpc>
              <a:buFontTx/>
              <a:buNone/>
            </a:pPr>
            <a:endParaRPr lang="fr-CA" sz="1600" b="1" dirty="0"/>
          </a:p>
          <a:p>
            <a:pPr>
              <a:lnSpc>
                <a:spcPct val="80000"/>
              </a:lnSpc>
              <a:buFontTx/>
              <a:buNone/>
            </a:pPr>
            <a:r>
              <a:rPr lang="fr-CA" sz="1600" b="1" dirty="0"/>
              <a:t>             grand total          /</a:t>
            </a:r>
            <a:r>
              <a:rPr lang="fr-CA" sz="1600" b="1" dirty="0" smtClean="0"/>
              <a:t>120</a:t>
            </a:r>
            <a:endParaRPr lang="fr-CA" sz="1600" b="1" dirty="0"/>
          </a:p>
          <a:p>
            <a:pPr>
              <a:lnSpc>
                <a:spcPct val="80000"/>
              </a:lnSpc>
              <a:buFontTx/>
              <a:buNone/>
            </a:pPr>
            <a:endParaRPr lang="fr-CA" sz="1600" b="1" dirty="0"/>
          </a:p>
          <a:p>
            <a:pPr>
              <a:lnSpc>
                <a:spcPct val="80000"/>
              </a:lnSpc>
              <a:buFontTx/>
              <a:buNone/>
            </a:pPr>
            <a:r>
              <a:rPr lang="fr-CA" sz="1600" b="1" dirty="0"/>
              <a:t>Commentaire(s):_________________________________________________________________________________________________________________________________________________________________________________</a:t>
            </a:r>
            <a:endParaRPr lang="en-US" sz="1600" b="1" dirty="0"/>
          </a:p>
          <a:p>
            <a:pPr>
              <a:lnSpc>
                <a:spcPct val="80000"/>
              </a:lnSpc>
              <a:buFontTx/>
              <a:buNone/>
            </a:pP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b="1" dirty="0"/>
              <a:t>Photo de </a:t>
            </a:r>
            <a:r>
              <a:rPr lang="en-US" b="1" dirty="0" err="1"/>
              <a:t>classe</a:t>
            </a:r>
            <a:r>
              <a:rPr lang="en-US" b="1" dirty="0"/>
              <a:t/>
            </a:r>
            <a:br>
              <a:rPr lang="en-US" b="1" dirty="0"/>
            </a:br>
            <a:endParaRPr lang="en-US" b="1" dirty="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4"/>
          <p:cNvSpPr>
            <a:spLocks noGrp="1" noChangeArrowheads="1"/>
          </p:cNvSpPr>
          <p:nvPr>
            <p:ph type="title"/>
          </p:nvPr>
        </p:nvSpPr>
        <p:spPr>
          <a:xfrm>
            <a:off x="685800" y="152400"/>
            <a:ext cx="6870700" cy="609600"/>
          </a:xfrm>
        </p:spPr>
        <p:txBody>
          <a:bodyPr/>
          <a:lstStyle/>
          <a:p>
            <a:pPr algn="l"/>
            <a:r>
              <a:rPr lang="en-US" sz="4000" b="1"/>
              <a:t>           Photos de classe</a:t>
            </a:r>
          </a:p>
        </p:txBody>
      </p:sp>
      <p:sp>
        <p:nvSpPr>
          <p:cNvPr id="106502" name="Rectangle 6"/>
          <p:cNvSpPr>
            <a:spLocks noGrp="1" noChangeArrowheads="1"/>
          </p:cNvSpPr>
          <p:nvPr>
            <p:ph type="body" sz="half" idx="1"/>
          </p:nvPr>
        </p:nvSpPr>
        <p:spPr/>
        <p:txBody>
          <a:bodyPr/>
          <a:lstStyle/>
          <a:p>
            <a:endParaRPr lang="en-US" dirty="0"/>
          </a:p>
        </p:txBody>
      </p:sp>
      <p:sp>
        <p:nvSpPr>
          <p:cNvPr id="106503" name="Rectangle 7"/>
          <p:cNvSpPr>
            <a:spLocks noGrp="1" noChangeArrowheads="1"/>
          </p:cNvSpPr>
          <p:nvPr>
            <p:ph type="body" sz="half" idx="2"/>
          </p:nvPr>
        </p:nvSpPr>
        <p:spPr>
          <a:xfrm>
            <a:off x="4610100" y="1828800"/>
            <a:ext cx="4229100" cy="5029200"/>
          </a:xfrm>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152400"/>
            <a:ext cx="6870700" cy="687388"/>
          </a:xfrm>
        </p:spPr>
        <p:txBody>
          <a:bodyPr/>
          <a:lstStyle/>
          <a:p>
            <a:r>
              <a:rPr lang="en-US" sz="4000"/>
              <a:t>Mon horaire</a:t>
            </a:r>
          </a:p>
        </p:txBody>
      </p:sp>
      <p:graphicFrame>
        <p:nvGraphicFramePr>
          <p:cNvPr id="20569" name="Group 89"/>
          <p:cNvGraphicFramePr>
            <a:graphicFrameLocks noGrp="1"/>
          </p:cNvGraphicFramePr>
          <p:nvPr>
            <p:ph idx="1"/>
          </p:nvPr>
        </p:nvGraphicFramePr>
        <p:xfrm>
          <a:off x="609600" y="1066800"/>
          <a:ext cx="7391401" cy="3997326"/>
        </p:xfrm>
        <a:graphic>
          <a:graphicData uri="http://schemas.openxmlformats.org/drawingml/2006/table">
            <a:tbl>
              <a:tblPr/>
              <a:tblGrid>
                <a:gridCol w="1233075"/>
                <a:gridCol w="1231313"/>
                <a:gridCol w="1233075"/>
                <a:gridCol w="1229551"/>
                <a:gridCol w="1233075"/>
                <a:gridCol w="1231312"/>
              </a:tblGrid>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400" b="0" i="0" u="none" strike="noStrike" cap="none" normalizeH="0" baseline="0" dirty="0" smtClean="0">
                          <a:ln>
                            <a:noFill/>
                          </a:ln>
                          <a:solidFill>
                            <a:schemeClr val="tx1"/>
                          </a:solidFill>
                          <a:effectLst/>
                          <a:latin typeface="Comic Sans MS" pitchFamily="66" charset="0"/>
                        </a:rPr>
                        <a:t>  </a:t>
                      </a:r>
                      <a:endParaRPr kumimoji="0" lang="en-US" sz="14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Comic Sans MS" pitchFamily="66" charset="0"/>
                        </a:rPr>
                        <a:t>P</a:t>
                      </a:r>
                      <a:r>
                        <a:rPr kumimoji="0" lang="fr-CA" sz="1400" b="1" i="0" u="none" strike="noStrike" cap="none" normalizeH="0" baseline="0" dirty="0" smtClean="0">
                          <a:ln>
                            <a:noFill/>
                          </a:ln>
                          <a:solidFill>
                            <a:schemeClr val="tx1"/>
                          </a:solidFill>
                          <a:effectLst/>
                          <a:latin typeface="Comic Sans MS" pitchFamily="66" charset="0"/>
                        </a:rPr>
                        <a:t>é</a:t>
                      </a:r>
                      <a:r>
                        <a:rPr kumimoji="0" lang="en-US" sz="1400" b="1" i="0" u="none" strike="noStrike" cap="none" normalizeH="0" baseline="0" dirty="0" err="1" smtClean="0">
                          <a:ln>
                            <a:noFill/>
                          </a:ln>
                          <a:solidFill>
                            <a:schemeClr val="tx1"/>
                          </a:solidFill>
                          <a:effectLst/>
                          <a:latin typeface="Comic Sans MS" pitchFamily="66" charset="0"/>
                        </a:rPr>
                        <a:t>riode</a:t>
                      </a:r>
                      <a:endParaRPr kumimoji="0" lang="en-US" sz="1400" b="1" i="0" u="none" strike="noStrike" cap="none" normalizeH="0" baseline="0" dirty="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CA" sz="14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400" b="1" i="0" u="none" strike="noStrike" cap="none" normalizeH="0" baseline="0" dirty="0" smtClean="0">
                          <a:ln>
                            <a:noFill/>
                          </a:ln>
                          <a:solidFill>
                            <a:schemeClr val="tx1"/>
                          </a:solidFill>
                          <a:effectLst/>
                          <a:latin typeface="Comic Sans MS" pitchFamily="66" charset="0"/>
                        </a:rPr>
                        <a:t>lundi</a:t>
                      </a:r>
                      <a:endParaRPr kumimoji="0" lang="en-US" sz="1400" b="1" i="0" u="none" strike="noStrike" cap="none" normalizeH="0" baseline="0" dirty="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err="1" smtClean="0">
                          <a:ln>
                            <a:noFill/>
                          </a:ln>
                          <a:solidFill>
                            <a:schemeClr val="tx1"/>
                          </a:solidFill>
                          <a:effectLst/>
                          <a:latin typeface="Comic Sans MS" pitchFamily="66" charset="0"/>
                        </a:rPr>
                        <a:t>mardi</a:t>
                      </a:r>
                      <a:endParaRPr kumimoji="0" lang="en-US" sz="1400" b="1" i="0" u="none" strike="noStrike" cap="none" normalizeH="0" baseline="0" dirty="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err="1" smtClean="0">
                          <a:ln>
                            <a:noFill/>
                          </a:ln>
                          <a:solidFill>
                            <a:schemeClr val="tx1"/>
                          </a:solidFill>
                          <a:effectLst/>
                          <a:latin typeface="Comic Sans MS" pitchFamily="66" charset="0"/>
                        </a:rPr>
                        <a:t>mercredi</a:t>
                      </a:r>
                      <a:endParaRPr kumimoji="0" lang="en-US" sz="1400" b="1" i="0" u="none" strike="noStrike" cap="none" normalizeH="0" baseline="0" dirty="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err="1" smtClean="0">
                          <a:ln>
                            <a:noFill/>
                          </a:ln>
                          <a:solidFill>
                            <a:schemeClr val="tx1"/>
                          </a:solidFill>
                          <a:effectLst/>
                          <a:latin typeface="Comic Sans MS" pitchFamily="66" charset="0"/>
                        </a:rPr>
                        <a:t>jeudi</a:t>
                      </a:r>
                      <a:endParaRPr kumimoji="0" lang="en-US" sz="1400" b="1" i="0" u="none" strike="noStrike" cap="none" normalizeH="0" baseline="0" dirty="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err="1" smtClean="0">
                          <a:ln>
                            <a:noFill/>
                          </a:ln>
                          <a:solidFill>
                            <a:schemeClr val="tx1"/>
                          </a:solidFill>
                          <a:effectLst/>
                          <a:latin typeface="Comic Sans MS" pitchFamily="66" charset="0"/>
                        </a:rPr>
                        <a:t>vendredi</a:t>
                      </a:r>
                      <a:endParaRPr kumimoji="0" lang="en-US" sz="1400" b="1" i="0" u="none" strike="noStrike" cap="none" normalizeH="0" baseline="0" dirty="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2800" b="0" i="0" u="none" strike="noStrike" cap="none" normalizeH="0" baseline="0" smtClean="0">
                          <a:ln>
                            <a:noFill/>
                          </a:ln>
                          <a:solidFill>
                            <a:schemeClr val="tx1"/>
                          </a:solidFill>
                          <a:effectLst/>
                          <a:latin typeface="Comic Sans MS" pitchFamily="66" charset="0"/>
                        </a:rPr>
                        <a:t>1</a:t>
                      </a: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2800" b="0" i="0" u="none" strike="noStrike" cap="none" normalizeH="0" baseline="0" smtClean="0">
                          <a:ln>
                            <a:noFill/>
                          </a:ln>
                          <a:solidFill>
                            <a:schemeClr val="tx1"/>
                          </a:solidFill>
                          <a:effectLst/>
                          <a:latin typeface="Comic Sans MS" pitchFamily="66" charset="0"/>
                        </a:rPr>
                        <a:t>2</a:t>
                      </a: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2800" b="0" i="0" u="none" strike="noStrike" cap="none" normalizeH="0" baseline="0" smtClean="0">
                          <a:ln>
                            <a:noFill/>
                          </a:ln>
                          <a:solidFill>
                            <a:schemeClr val="tx1"/>
                          </a:solidFill>
                          <a:effectLst/>
                          <a:latin typeface="Comic Sans MS" pitchFamily="66" charset="0"/>
                        </a:rPr>
                        <a:t>3</a:t>
                      </a: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2800" b="0" i="0" u="none" strike="noStrike" cap="none" normalizeH="0" baseline="0" smtClean="0">
                          <a:ln>
                            <a:noFill/>
                          </a:ln>
                          <a:solidFill>
                            <a:schemeClr val="tx1"/>
                          </a:solidFill>
                          <a:effectLst/>
                          <a:latin typeface="Comic Sans MS" pitchFamily="66" charset="0"/>
                        </a:rPr>
                        <a:t>4</a:t>
                      </a: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2800" b="0" i="0" u="none" strike="noStrike" cap="none" normalizeH="0" baseline="0" smtClean="0">
                          <a:ln>
                            <a:noFill/>
                          </a:ln>
                          <a:solidFill>
                            <a:schemeClr val="tx1"/>
                          </a:solidFill>
                          <a:effectLst/>
                          <a:latin typeface="Comic Sans MS" pitchFamily="66" charset="0"/>
                        </a:rPr>
                        <a:t>5</a:t>
                      </a: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2800" b="0" i="0" u="none" strike="noStrike" cap="none" normalizeH="0" baseline="0" smtClean="0">
                          <a:ln>
                            <a:noFill/>
                          </a:ln>
                          <a:solidFill>
                            <a:schemeClr val="tx1"/>
                          </a:solidFill>
                          <a:effectLst/>
                          <a:latin typeface="Comic Sans MS" pitchFamily="66" charset="0"/>
                        </a:rPr>
                        <a:t>6</a:t>
                      </a: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0569"/>
                                        </p:tgtEl>
                                        <p:attrNameLst>
                                          <p:attrName>style.visibility</p:attrName>
                                        </p:attrNameLst>
                                      </p:cBhvr>
                                      <p:to>
                                        <p:strVal val="visible"/>
                                      </p:to>
                                    </p:set>
                                    <p:animEffect transition="in" filter="fade">
                                      <p:cBhvr>
                                        <p:cTn id="7" dur="770" decel="100000"/>
                                        <p:tgtEl>
                                          <p:spTgt spid="20569"/>
                                        </p:tgtEl>
                                      </p:cBhvr>
                                    </p:animEffect>
                                    <p:animScale>
                                      <p:cBhvr>
                                        <p:cTn id="8" dur="770" decel="100000"/>
                                        <p:tgtEl>
                                          <p:spTgt spid="20569"/>
                                        </p:tgtEl>
                                      </p:cBhvr>
                                      <p:from x="10000" y="10000"/>
                                      <p:to x="200000" y="450000"/>
                                    </p:animScale>
                                    <p:animScale>
                                      <p:cBhvr>
                                        <p:cTn id="9" dur="1230" accel="100000" fill="hold">
                                          <p:stCondLst>
                                            <p:cond delay="770"/>
                                          </p:stCondLst>
                                        </p:cTn>
                                        <p:tgtEl>
                                          <p:spTgt spid="20569"/>
                                        </p:tgtEl>
                                      </p:cBhvr>
                                      <p:from x="200000" y="450000"/>
                                      <p:to x="100000" y="100000"/>
                                    </p:animScale>
                                    <p:set>
                                      <p:cBhvr>
                                        <p:cTn id="10" dur="770" fill="hold"/>
                                        <p:tgtEl>
                                          <p:spTgt spid="20569"/>
                                        </p:tgtEl>
                                        <p:attrNameLst>
                                          <p:attrName>ppt_x</p:attrName>
                                        </p:attrNameLst>
                                      </p:cBhvr>
                                      <p:to>
                                        <p:strVal val="(0.5)"/>
                                      </p:to>
                                    </p:set>
                                    <p:anim from="(0.5)" to="(#ppt_x)" calcmode="lin" valueType="num">
                                      <p:cBhvr>
                                        <p:cTn id="11" dur="1230" accel="100000" fill="hold">
                                          <p:stCondLst>
                                            <p:cond delay="770"/>
                                          </p:stCondLst>
                                        </p:cTn>
                                        <p:tgtEl>
                                          <p:spTgt spid="20569"/>
                                        </p:tgtEl>
                                        <p:attrNameLst>
                                          <p:attrName>ppt_x</p:attrName>
                                        </p:attrNameLst>
                                      </p:cBhvr>
                                    </p:anim>
                                    <p:set>
                                      <p:cBhvr>
                                        <p:cTn id="12" dur="770" fill="hold"/>
                                        <p:tgtEl>
                                          <p:spTgt spid="20569"/>
                                        </p:tgtEl>
                                        <p:attrNameLst>
                                          <p:attrName>ppt_y</p:attrName>
                                        </p:attrNameLst>
                                      </p:cBhvr>
                                      <p:to>
                                        <p:strVal val="(#ppt_y+0.4)"/>
                                      </p:to>
                                    </p:set>
                                    <p:anim from="(#ppt_y+0.4)" to="(#ppt_y)" calcmode="lin" valueType="num">
                                      <p:cBhvr>
                                        <p:cTn id="13" dur="1230" accel="100000" fill="hold">
                                          <p:stCondLst>
                                            <p:cond delay="770"/>
                                          </p:stCondLst>
                                        </p:cTn>
                                        <p:tgtEl>
                                          <p:spTgt spid="20569"/>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0" y="152400"/>
            <a:ext cx="7556500" cy="1143000"/>
          </a:xfrm>
        </p:spPr>
        <p:txBody>
          <a:bodyPr/>
          <a:lstStyle/>
          <a:p>
            <a:r>
              <a:rPr lang="en-US" sz="3600" b="1" dirty="0" smtClean="0"/>
              <a:t>Ta </a:t>
            </a:r>
            <a:r>
              <a:rPr lang="en-US" sz="3600" b="1" dirty="0" err="1"/>
              <a:t>formule</a:t>
            </a:r>
            <a:r>
              <a:rPr lang="en-US" sz="3600" b="1" dirty="0"/>
              <a:t> </a:t>
            </a:r>
            <a:r>
              <a:rPr lang="en-US" sz="3600" b="1" dirty="0" err="1"/>
              <a:t>magique</a:t>
            </a:r>
            <a:r>
              <a:rPr lang="en-US" sz="3600" b="1" dirty="0"/>
              <a:t> </a:t>
            </a:r>
            <a:r>
              <a:rPr lang="en-US" sz="3600" b="1" dirty="0" smtClean="0"/>
              <a:t>pour </a:t>
            </a:r>
            <a:r>
              <a:rPr lang="en-US" sz="3600" b="1" dirty="0" err="1" smtClean="0"/>
              <a:t>succès</a:t>
            </a:r>
            <a:r>
              <a:rPr lang="en-US" sz="3600" b="1" dirty="0" smtClean="0"/>
              <a:t>:</a:t>
            </a:r>
            <a:endParaRPr lang="en-US" sz="3600" b="1" dirty="0"/>
          </a:p>
        </p:txBody>
      </p:sp>
      <p:sp>
        <p:nvSpPr>
          <p:cNvPr id="83971" name="Rectangle 3"/>
          <p:cNvSpPr>
            <a:spLocks noGrp="1" noChangeArrowheads="1"/>
          </p:cNvSpPr>
          <p:nvPr>
            <p:ph type="body" idx="1"/>
          </p:nvPr>
        </p:nvSpPr>
        <p:spPr>
          <a:xfrm>
            <a:off x="685800" y="2057400"/>
            <a:ext cx="7696200" cy="3429000"/>
          </a:xfrm>
        </p:spPr>
        <p:txBody>
          <a:bodyPr/>
          <a:lstStyle/>
          <a:p>
            <a:pPr algn="ctr">
              <a:buFontTx/>
              <a:buNone/>
            </a:pPr>
            <a:endParaRPr lang="fr-CA" sz="4400" b="1" dirty="0"/>
          </a:p>
          <a:p>
            <a:pPr algn="ctr">
              <a:buFontTx/>
              <a:buNone/>
            </a:pPr>
            <a:endParaRPr lang="fr-CA" sz="4400" b="1" dirty="0"/>
          </a:p>
          <a:p>
            <a:pPr>
              <a:buFontTx/>
              <a:buNone/>
            </a:pPr>
            <a:endParaRPr lang="en-US" sz="4400" b="1" dirty="0"/>
          </a:p>
          <a:p>
            <a:pPr>
              <a:buFontTx/>
              <a:buNone/>
            </a:pPr>
            <a:endParaRPr lang="en-US" dirty="0"/>
          </a:p>
        </p:txBody>
      </p:sp>
      <p:pic>
        <p:nvPicPr>
          <p:cNvPr id="83973" name="Picture 5" descr="j0233510[1]"/>
          <p:cNvPicPr>
            <a:picLocks noChangeAspect="1" noChangeArrowheads="1"/>
          </p:cNvPicPr>
          <p:nvPr/>
        </p:nvPicPr>
        <p:blipFill>
          <a:blip r:embed="rId2" cstate="print"/>
          <a:srcRect/>
          <a:stretch>
            <a:fillRect/>
          </a:stretch>
        </p:blipFill>
        <p:spPr bwMode="auto">
          <a:xfrm>
            <a:off x="685800" y="2895600"/>
            <a:ext cx="1566863" cy="1582738"/>
          </a:xfrm>
          <a:prstGeom prst="rect">
            <a:avLst/>
          </a:prstGeom>
          <a:noFill/>
        </p:spPr>
      </p:pic>
      <p:sp>
        <p:nvSpPr>
          <p:cNvPr id="6" name="TextBox 5"/>
          <p:cNvSpPr txBox="1"/>
          <p:nvPr/>
        </p:nvSpPr>
        <p:spPr>
          <a:xfrm>
            <a:off x="2133600" y="1905000"/>
            <a:ext cx="5791200" cy="923330"/>
          </a:xfrm>
          <a:prstGeom prst="rect">
            <a:avLst/>
          </a:prstGeom>
          <a:noFill/>
        </p:spPr>
        <p:txBody>
          <a:bodyPr wrap="square" rtlCol="0">
            <a:spAutoFit/>
          </a:bodyPr>
          <a:lstStyle/>
          <a:p>
            <a:r>
              <a:rPr lang="en-US" dirty="0" err="1" smtClean="0"/>
              <a:t>Qu’est-ce</a:t>
            </a:r>
            <a:r>
              <a:rPr lang="en-US" dirty="0" smtClean="0"/>
              <a:t> qui </a:t>
            </a:r>
            <a:r>
              <a:rPr lang="en-US" dirty="0" err="1" smtClean="0"/>
              <a:t>marche</a:t>
            </a:r>
            <a:r>
              <a:rPr lang="en-US" dirty="0" smtClean="0"/>
              <a:t> pour </a:t>
            </a:r>
            <a:r>
              <a:rPr lang="en-US" dirty="0" err="1" smtClean="0"/>
              <a:t>toi</a:t>
            </a:r>
            <a:r>
              <a:rPr lang="en-US" dirty="0" smtClean="0"/>
              <a:t>?</a:t>
            </a:r>
          </a:p>
          <a:p>
            <a:endParaRPr lang="en-US" dirty="0" smtClean="0"/>
          </a:p>
          <a:p>
            <a:r>
              <a:rPr lang="en-US" dirty="0" smtClean="0"/>
              <a:t>Ex:  effort + temps + </a:t>
            </a:r>
            <a:r>
              <a:rPr lang="en-US" dirty="0" err="1" smtClean="0"/>
              <a:t>plaisir</a:t>
            </a:r>
            <a:r>
              <a:rPr lang="en-US" dirty="0" smtClean="0"/>
              <a:t> = </a:t>
            </a:r>
            <a:r>
              <a:rPr lang="en-US" dirty="0" err="1" smtClean="0"/>
              <a:t>succès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83973"/>
                                        </p:tgtEl>
                                        <p:attrNameLst>
                                          <p:attrName>style.visibility</p:attrName>
                                        </p:attrNameLst>
                                      </p:cBhvr>
                                      <p:to>
                                        <p:strVal val="visible"/>
                                      </p:to>
                                    </p:set>
                                    <p:animEffect transition="in" filter="fade">
                                      <p:cBhvr>
                                        <p:cTn id="7" dur="2000"/>
                                        <p:tgtEl>
                                          <p:spTgt spid="83973"/>
                                        </p:tgtEl>
                                      </p:cBhvr>
                                    </p:animEffect>
                                    <p:anim calcmode="lin" valueType="num">
                                      <p:cBhvr>
                                        <p:cTn id="8" dur="2000" fill="hold"/>
                                        <p:tgtEl>
                                          <p:spTgt spid="83973"/>
                                        </p:tgtEl>
                                        <p:attrNameLst>
                                          <p:attrName>style.rotation</p:attrName>
                                        </p:attrNameLst>
                                      </p:cBhvr>
                                      <p:tavLst>
                                        <p:tav tm="0">
                                          <p:val>
                                            <p:fltVal val="720"/>
                                          </p:val>
                                        </p:tav>
                                        <p:tav tm="100000">
                                          <p:val>
                                            <p:fltVal val="0"/>
                                          </p:val>
                                        </p:tav>
                                      </p:tavLst>
                                    </p:anim>
                                    <p:anim calcmode="lin" valueType="num">
                                      <p:cBhvr>
                                        <p:cTn id="9" dur="2000" fill="hold"/>
                                        <p:tgtEl>
                                          <p:spTgt spid="83973"/>
                                        </p:tgtEl>
                                        <p:attrNameLst>
                                          <p:attrName>ppt_h</p:attrName>
                                        </p:attrNameLst>
                                      </p:cBhvr>
                                      <p:tavLst>
                                        <p:tav tm="0">
                                          <p:val>
                                            <p:fltVal val="0"/>
                                          </p:val>
                                        </p:tav>
                                        <p:tav tm="100000">
                                          <p:val>
                                            <p:strVal val="#ppt_h"/>
                                          </p:val>
                                        </p:tav>
                                      </p:tavLst>
                                    </p:anim>
                                    <p:anim calcmode="lin" valueType="num">
                                      <p:cBhvr>
                                        <p:cTn id="10" dur="2000" fill="hold"/>
                                        <p:tgtEl>
                                          <p:spTgt spid="83973"/>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83970"/>
                                        </p:tgtEl>
                                        <p:attrNameLst>
                                          <p:attrName>style.visibility</p:attrName>
                                        </p:attrNameLst>
                                      </p:cBhvr>
                                      <p:to>
                                        <p:strVal val="visible"/>
                                      </p:to>
                                    </p:set>
                                    <p:animEffect transition="in" filter="wheel(4)">
                                      <p:cBhvr>
                                        <p:cTn id="15" dur="2000"/>
                                        <p:tgtEl>
                                          <p:spTgt spid="83970"/>
                                        </p:tgtEl>
                                      </p:cBhvr>
                                    </p:animEffec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nodePh="1">
                                  <p:stCondLst>
                                    <p:cond delay="0"/>
                                  </p:stCondLst>
                                  <p:endCondLst>
                                    <p:cond evt="begin" delay="0">
                                      <p:tn val="18"/>
                                    </p:cond>
                                  </p:endCondLst>
                                  <p:iterate type="lt">
                                    <p:tmPct val="10000"/>
                                  </p:iterate>
                                  <p:childTnLst>
                                    <p:set>
                                      <p:cBhvr>
                                        <p:cTn id="19" dur="1" fill="hold">
                                          <p:stCondLst>
                                            <p:cond delay="0"/>
                                          </p:stCondLst>
                                        </p:cTn>
                                        <p:tgtEl>
                                          <p:spTgt spid="83971">
                                            <p:txEl>
                                              <p:pRg st="0" end="0"/>
                                            </p:txEl>
                                          </p:spTgt>
                                        </p:tgtEl>
                                        <p:attrNameLst>
                                          <p:attrName>style.visibility</p:attrName>
                                        </p:attrNameLst>
                                      </p:cBhvr>
                                      <p:to>
                                        <p:strVal val="visible"/>
                                      </p:to>
                                    </p:set>
                                    <p:anim calcmode="lin" valueType="num">
                                      <p:cBhvr>
                                        <p:cTn id="20" dur="500" fill="hold"/>
                                        <p:tgtEl>
                                          <p:spTgt spid="8397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83971">
                                            <p:txEl>
                                              <p:pRg st="0" end="0"/>
                                            </p:txEl>
                                          </p:spTgt>
                                        </p:tgtEl>
                                        <p:attrNameLst>
                                          <p:attrName>ppt_y</p:attrName>
                                        </p:attrNameLst>
                                      </p:cBhvr>
                                      <p:tavLst>
                                        <p:tav tm="0">
                                          <p:val>
                                            <p:strVal val="#ppt_y"/>
                                          </p:val>
                                        </p:tav>
                                        <p:tav tm="100000">
                                          <p:val>
                                            <p:strVal val="#ppt_y"/>
                                          </p:val>
                                        </p:tav>
                                      </p:tavLst>
                                    </p:anim>
                                    <p:anim calcmode="lin" valueType="num">
                                      <p:cBhvr>
                                        <p:cTn id="22" dur="500" fill="hold"/>
                                        <p:tgtEl>
                                          <p:spTgt spid="8397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8397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839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P spid="8397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228600" y="152400"/>
            <a:ext cx="7327900" cy="1066800"/>
          </a:xfrm>
        </p:spPr>
        <p:txBody>
          <a:bodyPr/>
          <a:lstStyle/>
          <a:p>
            <a:pPr algn="l"/>
            <a:r>
              <a:rPr lang="en-US" sz="3200" b="1"/>
              <a:t>Contrat personnel</a:t>
            </a:r>
            <a:br>
              <a:rPr lang="en-US" sz="3200" b="1"/>
            </a:br>
            <a:r>
              <a:rPr lang="en-US" sz="3200" b="1"/>
              <a:t>pour ma classe de fran</a:t>
            </a:r>
            <a:r>
              <a:rPr lang="fr-CA" sz="3200" b="1"/>
              <a:t>çais</a:t>
            </a:r>
            <a:endParaRPr lang="en-US" sz="3200" b="1"/>
          </a:p>
        </p:txBody>
      </p:sp>
      <p:sp>
        <p:nvSpPr>
          <p:cNvPr id="84995" name="Rectangle 3"/>
          <p:cNvSpPr>
            <a:spLocks noGrp="1" noChangeArrowheads="1"/>
          </p:cNvSpPr>
          <p:nvPr>
            <p:ph type="body" idx="1"/>
          </p:nvPr>
        </p:nvSpPr>
        <p:spPr/>
        <p:txBody>
          <a:bodyPr/>
          <a:lstStyle/>
          <a:p>
            <a:pPr>
              <a:lnSpc>
                <a:spcPct val="90000"/>
              </a:lnSpc>
              <a:buFontTx/>
              <a:buNone/>
            </a:pPr>
            <a:r>
              <a:rPr lang="en-US" b="1" dirty="0"/>
              <a:t>Je,________________ , </a:t>
            </a:r>
            <a:r>
              <a:rPr lang="en-US" b="1" dirty="0" err="1"/>
              <a:t>ai</a:t>
            </a:r>
            <a:r>
              <a:rPr lang="en-US" b="1" dirty="0"/>
              <a:t> </a:t>
            </a:r>
            <a:r>
              <a:rPr lang="en-US" b="1" dirty="0" err="1"/>
              <a:t>choisi</a:t>
            </a:r>
            <a:r>
              <a:rPr lang="en-US" b="1" dirty="0"/>
              <a:t> de </a:t>
            </a:r>
            <a:r>
              <a:rPr lang="en-US" b="1" dirty="0" err="1"/>
              <a:t>parler</a:t>
            </a:r>
            <a:r>
              <a:rPr lang="en-US" b="1" dirty="0"/>
              <a:t> en </a:t>
            </a:r>
            <a:r>
              <a:rPr lang="en-US" b="1" dirty="0" err="1"/>
              <a:t>français</a:t>
            </a:r>
            <a:r>
              <a:rPr lang="en-US" b="1" dirty="0"/>
              <a:t> </a:t>
            </a:r>
            <a:r>
              <a:rPr lang="en-US" b="1" dirty="0" err="1"/>
              <a:t>dans</a:t>
            </a:r>
            <a:r>
              <a:rPr lang="en-US" b="1" dirty="0"/>
              <a:t> la </a:t>
            </a:r>
            <a:r>
              <a:rPr lang="en-US" b="1" dirty="0" err="1"/>
              <a:t>salle</a:t>
            </a:r>
            <a:r>
              <a:rPr lang="en-US" b="1" dirty="0"/>
              <a:t> de </a:t>
            </a:r>
            <a:r>
              <a:rPr lang="en-US" b="1" dirty="0" err="1"/>
              <a:t>classe</a:t>
            </a:r>
            <a:r>
              <a:rPr lang="en-US" b="1" dirty="0"/>
              <a:t>. Je sais </a:t>
            </a:r>
            <a:r>
              <a:rPr lang="en-US" b="1" dirty="0" err="1"/>
              <a:t>que</a:t>
            </a:r>
            <a:r>
              <a:rPr lang="en-US" b="1" dirty="0"/>
              <a:t> je </a:t>
            </a:r>
            <a:r>
              <a:rPr lang="en-US" b="1" dirty="0" err="1"/>
              <a:t>dois</a:t>
            </a:r>
            <a:r>
              <a:rPr lang="en-US" b="1" dirty="0"/>
              <a:t> </a:t>
            </a:r>
            <a:r>
              <a:rPr lang="en-US" b="1" dirty="0" err="1"/>
              <a:t>pratiquer</a:t>
            </a:r>
            <a:r>
              <a:rPr lang="en-US" b="1" dirty="0"/>
              <a:t> </a:t>
            </a:r>
            <a:r>
              <a:rPr lang="en-US" b="1" dirty="0" err="1"/>
              <a:t>si</a:t>
            </a:r>
            <a:r>
              <a:rPr lang="en-US" b="1" dirty="0"/>
              <a:t> je </a:t>
            </a:r>
            <a:r>
              <a:rPr lang="en-US" b="1" dirty="0" err="1"/>
              <a:t>veux</a:t>
            </a:r>
            <a:r>
              <a:rPr lang="en-US" b="1" dirty="0"/>
              <a:t> </a:t>
            </a:r>
            <a:r>
              <a:rPr lang="en-US" b="1" dirty="0" err="1"/>
              <a:t>améliorer</a:t>
            </a:r>
            <a:r>
              <a:rPr lang="en-US" b="1" dirty="0"/>
              <a:t> ma langue </a:t>
            </a:r>
            <a:r>
              <a:rPr lang="en-US" b="1" dirty="0" err="1"/>
              <a:t>seconde</a:t>
            </a:r>
            <a:r>
              <a:rPr lang="en-US" b="1" dirty="0"/>
              <a:t>.</a:t>
            </a:r>
          </a:p>
          <a:p>
            <a:pPr>
              <a:lnSpc>
                <a:spcPct val="90000"/>
              </a:lnSpc>
              <a:buFontTx/>
              <a:buNone/>
            </a:pPr>
            <a:r>
              <a:rPr lang="en-US" b="1" dirty="0"/>
              <a:t>     </a:t>
            </a:r>
            <a:endParaRPr lang="en-US" b="1" u="sng" dirty="0"/>
          </a:p>
          <a:p>
            <a:pPr>
              <a:lnSpc>
                <a:spcPct val="90000"/>
              </a:lnSpc>
              <a:buFontTx/>
              <a:buNone/>
            </a:pPr>
            <a:r>
              <a:rPr lang="en-US" b="1" dirty="0"/>
              <a:t>    </a:t>
            </a:r>
            <a:r>
              <a:rPr lang="fr-CA" b="1" dirty="0"/>
              <a:t> signature				date</a:t>
            </a:r>
            <a:endParaRPr lang="en-US" b="1" dirty="0"/>
          </a:p>
          <a:p>
            <a:pPr>
              <a:lnSpc>
                <a:spcPct val="90000"/>
              </a:lnSpc>
              <a:buFontTx/>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4994"/>
                                        </p:tgtEl>
                                        <p:attrNameLst>
                                          <p:attrName>style.visibility</p:attrName>
                                        </p:attrNameLst>
                                      </p:cBhvr>
                                      <p:to>
                                        <p:strVal val="visible"/>
                                      </p:to>
                                    </p:set>
                                    <p:anim calcmode="lin" valueType="num">
                                      <p:cBhvr>
                                        <p:cTn id="7" dur="500" fill="hold"/>
                                        <p:tgtEl>
                                          <p:spTgt spid="8499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4994"/>
                                        </p:tgtEl>
                                        <p:attrNameLst>
                                          <p:attrName>ppt_y</p:attrName>
                                        </p:attrNameLst>
                                      </p:cBhvr>
                                      <p:tavLst>
                                        <p:tav tm="0">
                                          <p:val>
                                            <p:strVal val="#ppt_y"/>
                                          </p:val>
                                        </p:tav>
                                        <p:tav tm="100000">
                                          <p:val>
                                            <p:strVal val="#ppt_y"/>
                                          </p:val>
                                        </p:tav>
                                      </p:tavLst>
                                    </p:anim>
                                    <p:anim calcmode="lin" valueType="num">
                                      <p:cBhvr>
                                        <p:cTn id="9" dur="500" fill="hold"/>
                                        <p:tgtEl>
                                          <p:spTgt spid="8499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49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4994"/>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84995">
                                            <p:txEl>
                                              <p:pRg st="0" end="0"/>
                                            </p:txEl>
                                          </p:spTgt>
                                        </p:tgtEl>
                                        <p:attrNameLst>
                                          <p:attrName>style.visibility</p:attrName>
                                        </p:attrNameLst>
                                      </p:cBhvr>
                                      <p:to>
                                        <p:strVal val="visible"/>
                                      </p:to>
                                    </p:set>
                                    <p:anim calcmode="lin" valueType="num">
                                      <p:cBhvr>
                                        <p:cTn id="16" dur="500" fill="hold"/>
                                        <p:tgtEl>
                                          <p:spTgt spid="8499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84995">
                                            <p:txEl>
                                              <p:pRg st="0" end="0"/>
                                            </p:txEl>
                                          </p:spTgt>
                                        </p:tgtEl>
                                        <p:attrNameLst>
                                          <p:attrName>ppt_y</p:attrName>
                                        </p:attrNameLst>
                                      </p:cBhvr>
                                      <p:tavLst>
                                        <p:tav tm="0">
                                          <p:val>
                                            <p:strVal val="#ppt_y"/>
                                          </p:val>
                                        </p:tav>
                                        <p:tav tm="100000">
                                          <p:val>
                                            <p:strVal val="#ppt_y"/>
                                          </p:val>
                                        </p:tav>
                                      </p:tavLst>
                                    </p:anim>
                                    <p:anim calcmode="lin" valueType="num">
                                      <p:cBhvr>
                                        <p:cTn id="18" dur="500" fill="hold"/>
                                        <p:tgtEl>
                                          <p:spTgt spid="8499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8499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8499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84995">
                                            <p:txEl>
                                              <p:pRg st="1" end="1"/>
                                            </p:txEl>
                                          </p:spTgt>
                                        </p:tgtEl>
                                        <p:attrNameLst>
                                          <p:attrName>style.visibility</p:attrName>
                                        </p:attrNameLst>
                                      </p:cBhvr>
                                      <p:to>
                                        <p:strVal val="visible"/>
                                      </p:to>
                                    </p:set>
                                    <p:anim calcmode="lin" valueType="num">
                                      <p:cBhvr>
                                        <p:cTn id="25" dur="500" fill="hold"/>
                                        <p:tgtEl>
                                          <p:spTgt spid="84995">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4995">
                                            <p:txEl>
                                              <p:pRg st="1" end="1"/>
                                            </p:txEl>
                                          </p:spTgt>
                                        </p:tgtEl>
                                        <p:attrNameLst>
                                          <p:attrName>ppt_y</p:attrName>
                                        </p:attrNameLst>
                                      </p:cBhvr>
                                      <p:tavLst>
                                        <p:tav tm="0">
                                          <p:val>
                                            <p:strVal val="#ppt_y"/>
                                          </p:val>
                                        </p:tav>
                                        <p:tav tm="100000">
                                          <p:val>
                                            <p:strVal val="#ppt_y"/>
                                          </p:val>
                                        </p:tav>
                                      </p:tavLst>
                                    </p:anim>
                                    <p:anim calcmode="lin" valueType="num">
                                      <p:cBhvr>
                                        <p:cTn id="27" dur="500" fill="hold"/>
                                        <p:tgtEl>
                                          <p:spTgt spid="84995">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4995">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499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84995">
                                            <p:txEl>
                                              <p:pRg st="2" end="2"/>
                                            </p:txEl>
                                          </p:spTgt>
                                        </p:tgtEl>
                                        <p:attrNameLst>
                                          <p:attrName>style.visibility</p:attrName>
                                        </p:attrNameLst>
                                      </p:cBhvr>
                                      <p:to>
                                        <p:strVal val="visible"/>
                                      </p:to>
                                    </p:set>
                                    <p:anim calcmode="lin" valueType="num">
                                      <p:cBhvr>
                                        <p:cTn id="34" dur="500" fill="hold"/>
                                        <p:tgtEl>
                                          <p:spTgt spid="84995">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84995">
                                            <p:txEl>
                                              <p:pRg st="2" end="2"/>
                                            </p:txEl>
                                          </p:spTgt>
                                        </p:tgtEl>
                                        <p:attrNameLst>
                                          <p:attrName>ppt_y</p:attrName>
                                        </p:attrNameLst>
                                      </p:cBhvr>
                                      <p:tavLst>
                                        <p:tav tm="0">
                                          <p:val>
                                            <p:strVal val="#ppt_y"/>
                                          </p:val>
                                        </p:tav>
                                        <p:tav tm="100000">
                                          <p:val>
                                            <p:strVal val="#ppt_y"/>
                                          </p:val>
                                        </p:tav>
                                      </p:tavLst>
                                    </p:anim>
                                    <p:anim calcmode="lin" valueType="num">
                                      <p:cBhvr>
                                        <p:cTn id="36" dur="500" fill="hold"/>
                                        <p:tgtEl>
                                          <p:spTgt spid="84995">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84995">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849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p:bldP spid="8499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685800" y="152400"/>
            <a:ext cx="6870700" cy="914400"/>
          </a:xfrm>
        </p:spPr>
        <p:txBody>
          <a:bodyPr/>
          <a:lstStyle/>
          <a:p>
            <a:r>
              <a:rPr lang="en-US" sz="3600"/>
              <a:t>La recette du </a:t>
            </a:r>
            <a:r>
              <a:rPr lang="fr-CA" sz="3600"/>
              <a:t>succès</a:t>
            </a:r>
            <a:endParaRPr lang="en-US" sz="3600"/>
          </a:p>
        </p:txBody>
      </p:sp>
      <p:sp>
        <p:nvSpPr>
          <p:cNvPr id="90115" name="Rectangle 3"/>
          <p:cNvSpPr>
            <a:spLocks noGrp="1" noChangeArrowheads="1"/>
          </p:cNvSpPr>
          <p:nvPr>
            <p:ph type="body" idx="1"/>
          </p:nvPr>
        </p:nvSpPr>
        <p:spPr>
          <a:xfrm>
            <a:off x="304800" y="1143000"/>
            <a:ext cx="8077200" cy="5105400"/>
          </a:xfrm>
        </p:spPr>
        <p:txBody>
          <a:bodyPr/>
          <a:lstStyle/>
          <a:p>
            <a:pPr>
              <a:lnSpc>
                <a:spcPct val="80000"/>
              </a:lnSpc>
              <a:buClr>
                <a:schemeClr val="tx1"/>
              </a:buClr>
              <a:buFont typeface="Wingdings" pitchFamily="2" charset="2"/>
              <a:buChar char="Ø"/>
            </a:pPr>
            <a:r>
              <a:rPr lang="fr-CA" sz="2000" b="1" dirty="0" smtClean="0"/>
              <a:t>Arrêter </a:t>
            </a:r>
            <a:r>
              <a:rPr lang="fr-CA" sz="2000" b="1" dirty="0"/>
              <a:t>de me comparer aux autres.</a:t>
            </a:r>
          </a:p>
          <a:p>
            <a:pPr>
              <a:lnSpc>
                <a:spcPct val="80000"/>
              </a:lnSpc>
              <a:buClr>
                <a:schemeClr val="tx1"/>
              </a:buClr>
              <a:buFont typeface="Wingdings" pitchFamily="2" charset="2"/>
              <a:buChar char="Ø"/>
            </a:pPr>
            <a:r>
              <a:rPr lang="fr-CA" sz="2000" b="1" dirty="0"/>
              <a:t>Ne pas laisser les remarques des autres me </a:t>
            </a:r>
            <a:r>
              <a:rPr lang="fr-CA" sz="2000" b="1" dirty="0" smtClean="0"/>
              <a:t>bouleverser</a:t>
            </a:r>
            <a:r>
              <a:rPr lang="fr-CA" sz="2000" b="1" dirty="0"/>
              <a:t>.</a:t>
            </a:r>
          </a:p>
          <a:p>
            <a:pPr>
              <a:lnSpc>
                <a:spcPct val="80000"/>
              </a:lnSpc>
              <a:buClr>
                <a:schemeClr val="tx1"/>
              </a:buClr>
              <a:buFont typeface="Wingdings" pitchFamily="2" charset="2"/>
              <a:buChar char="Ø"/>
            </a:pPr>
            <a:r>
              <a:rPr lang="fr-CA" sz="2000" b="1" dirty="0"/>
              <a:t>Donner mon 100%. </a:t>
            </a:r>
          </a:p>
          <a:p>
            <a:pPr>
              <a:lnSpc>
                <a:spcPct val="80000"/>
              </a:lnSpc>
              <a:buClr>
                <a:schemeClr val="tx1"/>
              </a:buClr>
              <a:buFont typeface="Wingdings" pitchFamily="2" charset="2"/>
              <a:buChar char="Ø"/>
            </a:pPr>
            <a:r>
              <a:rPr lang="fr-CA" sz="2000" b="1" dirty="0"/>
              <a:t>Ne pas abandonner.</a:t>
            </a:r>
          </a:p>
          <a:p>
            <a:pPr>
              <a:lnSpc>
                <a:spcPct val="80000"/>
              </a:lnSpc>
              <a:buClr>
                <a:schemeClr val="tx1"/>
              </a:buClr>
              <a:buFont typeface="Wingdings" pitchFamily="2" charset="2"/>
              <a:buChar char="Ø"/>
            </a:pPr>
            <a:r>
              <a:rPr lang="fr-CA" sz="2000" b="1" dirty="0"/>
              <a:t>Me récompenser.</a:t>
            </a:r>
          </a:p>
          <a:p>
            <a:pPr>
              <a:lnSpc>
                <a:spcPct val="80000"/>
              </a:lnSpc>
              <a:buClr>
                <a:schemeClr val="tx1"/>
              </a:buClr>
              <a:buFont typeface="Wingdings" pitchFamily="2" charset="2"/>
              <a:buChar char="Ø"/>
            </a:pPr>
            <a:r>
              <a:rPr lang="fr-CA" sz="2000" b="1" dirty="0"/>
              <a:t>Avoir des objectifs réalistes.</a:t>
            </a:r>
          </a:p>
          <a:p>
            <a:pPr>
              <a:lnSpc>
                <a:spcPct val="80000"/>
              </a:lnSpc>
              <a:buClr>
                <a:schemeClr val="tx1"/>
              </a:buClr>
              <a:buFont typeface="Wingdings" pitchFamily="2" charset="2"/>
              <a:buChar char="Ø"/>
            </a:pPr>
            <a:r>
              <a:rPr lang="fr-CA" sz="2000" b="1" dirty="0"/>
              <a:t>Arrêter de penser de manière négative. Avoir une attitude positive.</a:t>
            </a:r>
          </a:p>
          <a:p>
            <a:pPr>
              <a:lnSpc>
                <a:spcPct val="80000"/>
              </a:lnSpc>
              <a:buClr>
                <a:schemeClr val="tx1"/>
              </a:buClr>
              <a:buFont typeface="Wingdings" pitchFamily="2" charset="2"/>
              <a:buChar char="Ø"/>
            </a:pPr>
            <a:r>
              <a:rPr lang="fr-CA" sz="2000" b="1" dirty="0"/>
              <a:t>Ne pas laisser les autres m’influencer négativement. Faire de bons choix.</a:t>
            </a:r>
          </a:p>
          <a:p>
            <a:pPr>
              <a:lnSpc>
                <a:spcPct val="80000"/>
              </a:lnSpc>
              <a:buClr>
                <a:schemeClr val="tx1"/>
              </a:buClr>
              <a:buFont typeface="Wingdings" pitchFamily="2" charset="2"/>
              <a:buChar char="Ø"/>
            </a:pPr>
            <a:r>
              <a:rPr lang="fr-CA" sz="2000" b="1" dirty="0" smtClean="0"/>
              <a:t>Avoir </a:t>
            </a:r>
            <a:r>
              <a:rPr lang="fr-CA" sz="2000" b="1" dirty="0"/>
              <a:t>de la confiance en moi-même.</a:t>
            </a:r>
          </a:p>
          <a:p>
            <a:pPr>
              <a:lnSpc>
                <a:spcPct val="80000"/>
              </a:lnSpc>
              <a:buClr>
                <a:schemeClr val="tx1"/>
              </a:buClr>
              <a:buFont typeface="Wingdings" pitchFamily="2" charset="2"/>
              <a:buChar char="Ø"/>
            </a:pPr>
            <a:r>
              <a:rPr lang="fr-CA" sz="2000" b="1" dirty="0"/>
              <a:t>Prendre des risques</a:t>
            </a:r>
            <a:r>
              <a:rPr lang="fr-CA" sz="2000" b="1" dirty="0" smtClean="0"/>
              <a:t>. </a:t>
            </a:r>
          </a:p>
          <a:p>
            <a:pPr>
              <a:lnSpc>
                <a:spcPct val="80000"/>
              </a:lnSpc>
              <a:buClr>
                <a:schemeClr val="tx1"/>
              </a:buClr>
              <a:buFont typeface="Wingdings" pitchFamily="2" charset="2"/>
              <a:buChar char="Ø"/>
            </a:pPr>
            <a:r>
              <a:rPr lang="fr-CA" sz="2000" b="1" dirty="0" smtClean="0"/>
              <a:t>… </a:t>
            </a:r>
            <a:r>
              <a:rPr lang="fr-CA" sz="1600" b="1" i="1" dirty="0" smtClean="0"/>
              <a:t>(ajoute 2 autres)</a:t>
            </a:r>
          </a:p>
          <a:p>
            <a:pPr>
              <a:lnSpc>
                <a:spcPct val="80000"/>
              </a:lnSpc>
              <a:buClr>
                <a:schemeClr val="tx1"/>
              </a:buClr>
              <a:buFont typeface="Wingdings" pitchFamily="2" charset="2"/>
              <a:buChar char="Ø"/>
            </a:pPr>
            <a:r>
              <a:rPr lang="fr-CA" sz="2000" b="1" dirty="0" smtClean="0"/>
              <a:t>…                     </a:t>
            </a:r>
            <a:endParaRPr lang="en-US" sz="2000" b="1" dirty="0"/>
          </a:p>
          <a:p>
            <a:pPr>
              <a:lnSpc>
                <a:spcPct val="80000"/>
              </a:lnSpc>
              <a:buFontTx/>
              <a:buNone/>
            </a:pPr>
            <a:endParaRPr lang="en-US" sz="2000" dirty="0"/>
          </a:p>
        </p:txBody>
      </p:sp>
      <p:pic>
        <p:nvPicPr>
          <p:cNvPr id="90116" name="Picture 4" descr="j0398287[1]"/>
          <p:cNvPicPr>
            <a:picLocks noChangeAspect="1" noChangeArrowheads="1"/>
          </p:cNvPicPr>
          <p:nvPr/>
        </p:nvPicPr>
        <p:blipFill>
          <a:blip r:embed="rId2" cstate="print"/>
          <a:srcRect/>
          <a:stretch>
            <a:fillRect/>
          </a:stretch>
        </p:blipFill>
        <p:spPr bwMode="auto">
          <a:xfrm>
            <a:off x="228600" y="0"/>
            <a:ext cx="1524000" cy="1117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90116"/>
                                        </p:tgtEl>
                                        <p:attrNameLst>
                                          <p:attrName>style.visibility</p:attrName>
                                        </p:attrNameLst>
                                      </p:cBhvr>
                                      <p:to>
                                        <p:strVal val="visible"/>
                                      </p:to>
                                    </p:set>
                                    <p:animEffect transition="in" filter="fade">
                                      <p:cBhvr>
                                        <p:cTn id="7" dur="2000"/>
                                        <p:tgtEl>
                                          <p:spTgt spid="90116"/>
                                        </p:tgtEl>
                                      </p:cBhvr>
                                    </p:animEffect>
                                    <p:anim calcmode="lin" valueType="num">
                                      <p:cBhvr>
                                        <p:cTn id="8" dur="2000" fill="hold"/>
                                        <p:tgtEl>
                                          <p:spTgt spid="90116"/>
                                        </p:tgtEl>
                                        <p:attrNameLst>
                                          <p:attrName>style.rotation</p:attrName>
                                        </p:attrNameLst>
                                      </p:cBhvr>
                                      <p:tavLst>
                                        <p:tav tm="0">
                                          <p:val>
                                            <p:fltVal val="720"/>
                                          </p:val>
                                        </p:tav>
                                        <p:tav tm="100000">
                                          <p:val>
                                            <p:fltVal val="0"/>
                                          </p:val>
                                        </p:tav>
                                      </p:tavLst>
                                    </p:anim>
                                    <p:anim calcmode="lin" valueType="num">
                                      <p:cBhvr>
                                        <p:cTn id="9" dur="2000" fill="hold"/>
                                        <p:tgtEl>
                                          <p:spTgt spid="90116"/>
                                        </p:tgtEl>
                                        <p:attrNameLst>
                                          <p:attrName>ppt_h</p:attrName>
                                        </p:attrNameLst>
                                      </p:cBhvr>
                                      <p:tavLst>
                                        <p:tav tm="0">
                                          <p:val>
                                            <p:fltVal val="0"/>
                                          </p:val>
                                        </p:tav>
                                        <p:tav tm="100000">
                                          <p:val>
                                            <p:strVal val="#ppt_h"/>
                                          </p:val>
                                        </p:tav>
                                      </p:tavLst>
                                    </p:anim>
                                    <p:anim calcmode="lin" valueType="num">
                                      <p:cBhvr>
                                        <p:cTn id="10" dur="2000" fill="hold"/>
                                        <p:tgtEl>
                                          <p:spTgt spid="9011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90116"/>
                                        </p:tgtEl>
                                        <p:attrNameLst>
                                          <p:attrName>style.visibility</p:attrName>
                                        </p:attrNameLst>
                                      </p:cBhvr>
                                      <p:to>
                                        <p:strVal val="visible"/>
                                      </p:to>
                                    </p:set>
                                    <p:anim calcmode="lin" valueType="num">
                                      <p:cBhvr>
                                        <p:cTn id="15" dur="500" fill="hold"/>
                                        <p:tgtEl>
                                          <p:spTgt spid="90116"/>
                                        </p:tgtEl>
                                        <p:attrNameLst>
                                          <p:attrName>ppt_w</p:attrName>
                                        </p:attrNameLst>
                                      </p:cBhvr>
                                      <p:tavLst>
                                        <p:tav tm="0">
                                          <p:val>
                                            <p:fltVal val="0"/>
                                          </p:val>
                                        </p:tav>
                                        <p:tav tm="100000">
                                          <p:val>
                                            <p:strVal val="#ppt_w"/>
                                          </p:val>
                                        </p:tav>
                                      </p:tavLst>
                                    </p:anim>
                                    <p:anim calcmode="lin" valueType="num">
                                      <p:cBhvr>
                                        <p:cTn id="16" dur="500" fill="hold"/>
                                        <p:tgtEl>
                                          <p:spTgt spid="90116"/>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90115">
                                            <p:txEl>
                                              <p:pRg st="0" end="0"/>
                                            </p:txEl>
                                          </p:spTgt>
                                        </p:tgtEl>
                                        <p:attrNameLst>
                                          <p:attrName>style.visibility</p:attrName>
                                        </p:attrNameLst>
                                      </p:cBhvr>
                                      <p:to>
                                        <p:strVal val="visible"/>
                                      </p:to>
                                    </p:set>
                                    <p:anim calcmode="lin" valueType="num">
                                      <p:cBhvr>
                                        <p:cTn id="21" dur="500" fill="hold"/>
                                        <p:tgtEl>
                                          <p:spTgt spid="9011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90115">
                                            <p:txEl>
                                              <p:pRg st="0" end="0"/>
                                            </p:txEl>
                                          </p:spTgt>
                                        </p:tgtEl>
                                        <p:attrNameLst>
                                          <p:attrName>ppt_y</p:attrName>
                                        </p:attrNameLst>
                                      </p:cBhvr>
                                      <p:tavLst>
                                        <p:tav tm="0">
                                          <p:val>
                                            <p:strVal val="#ppt_y"/>
                                          </p:val>
                                        </p:tav>
                                        <p:tav tm="100000">
                                          <p:val>
                                            <p:strVal val="#ppt_y"/>
                                          </p:val>
                                        </p:tav>
                                      </p:tavLst>
                                    </p:anim>
                                    <p:anim calcmode="lin" valueType="num">
                                      <p:cBhvr>
                                        <p:cTn id="23" dur="500" fill="hold"/>
                                        <p:tgtEl>
                                          <p:spTgt spid="9011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9011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9011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1" presetClass="entr" presetSubtype="0" fill="hold" grpId="0" nodeType="clickEffect">
                                  <p:stCondLst>
                                    <p:cond delay="0"/>
                                  </p:stCondLst>
                                  <p:iterate type="lt">
                                    <p:tmPct val="10000"/>
                                  </p:iterate>
                                  <p:childTnLst>
                                    <p:set>
                                      <p:cBhvr>
                                        <p:cTn id="29" dur="1" fill="hold">
                                          <p:stCondLst>
                                            <p:cond delay="0"/>
                                          </p:stCondLst>
                                        </p:cTn>
                                        <p:tgtEl>
                                          <p:spTgt spid="90115">
                                            <p:txEl>
                                              <p:pRg st="1" end="1"/>
                                            </p:txEl>
                                          </p:spTgt>
                                        </p:tgtEl>
                                        <p:attrNameLst>
                                          <p:attrName>style.visibility</p:attrName>
                                        </p:attrNameLst>
                                      </p:cBhvr>
                                      <p:to>
                                        <p:strVal val="visible"/>
                                      </p:to>
                                    </p:set>
                                    <p:anim calcmode="lin" valueType="num">
                                      <p:cBhvr>
                                        <p:cTn id="30" dur="500" fill="hold"/>
                                        <p:tgtEl>
                                          <p:spTgt spid="90115">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90115">
                                            <p:txEl>
                                              <p:pRg st="1" end="1"/>
                                            </p:txEl>
                                          </p:spTgt>
                                        </p:tgtEl>
                                        <p:attrNameLst>
                                          <p:attrName>ppt_y</p:attrName>
                                        </p:attrNameLst>
                                      </p:cBhvr>
                                      <p:tavLst>
                                        <p:tav tm="0">
                                          <p:val>
                                            <p:strVal val="#ppt_y"/>
                                          </p:val>
                                        </p:tav>
                                        <p:tav tm="100000">
                                          <p:val>
                                            <p:strVal val="#ppt_y"/>
                                          </p:val>
                                        </p:tav>
                                      </p:tavLst>
                                    </p:anim>
                                    <p:anim calcmode="lin" valueType="num">
                                      <p:cBhvr>
                                        <p:cTn id="32" dur="500" fill="hold"/>
                                        <p:tgtEl>
                                          <p:spTgt spid="90115">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90115">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90115">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1" presetClass="entr" presetSubtype="0" fill="hold" grpId="0" nodeType="clickEffect">
                                  <p:stCondLst>
                                    <p:cond delay="0"/>
                                  </p:stCondLst>
                                  <p:iterate type="lt">
                                    <p:tmPct val="10000"/>
                                  </p:iterate>
                                  <p:childTnLst>
                                    <p:set>
                                      <p:cBhvr>
                                        <p:cTn id="38" dur="1" fill="hold">
                                          <p:stCondLst>
                                            <p:cond delay="0"/>
                                          </p:stCondLst>
                                        </p:cTn>
                                        <p:tgtEl>
                                          <p:spTgt spid="90115">
                                            <p:txEl>
                                              <p:pRg st="2" end="2"/>
                                            </p:txEl>
                                          </p:spTgt>
                                        </p:tgtEl>
                                        <p:attrNameLst>
                                          <p:attrName>style.visibility</p:attrName>
                                        </p:attrNameLst>
                                      </p:cBhvr>
                                      <p:to>
                                        <p:strVal val="visible"/>
                                      </p:to>
                                    </p:set>
                                    <p:anim calcmode="lin" valueType="num">
                                      <p:cBhvr>
                                        <p:cTn id="39" dur="500" fill="hold"/>
                                        <p:tgtEl>
                                          <p:spTgt spid="90115">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90115">
                                            <p:txEl>
                                              <p:pRg st="2" end="2"/>
                                            </p:txEl>
                                          </p:spTgt>
                                        </p:tgtEl>
                                        <p:attrNameLst>
                                          <p:attrName>ppt_y</p:attrName>
                                        </p:attrNameLst>
                                      </p:cBhvr>
                                      <p:tavLst>
                                        <p:tav tm="0">
                                          <p:val>
                                            <p:strVal val="#ppt_y"/>
                                          </p:val>
                                        </p:tav>
                                        <p:tav tm="100000">
                                          <p:val>
                                            <p:strVal val="#ppt_y"/>
                                          </p:val>
                                        </p:tav>
                                      </p:tavLst>
                                    </p:anim>
                                    <p:anim calcmode="lin" valueType="num">
                                      <p:cBhvr>
                                        <p:cTn id="41" dur="500" fill="hold"/>
                                        <p:tgtEl>
                                          <p:spTgt spid="90115">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90115">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90115">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90115">
                                            <p:txEl>
                                              <p:pRg st="3" end="3"/>
                                            </p:txEl>
                                          </p:spTgt>
                                        </p:tgtEl>
                                        <p:attrNameLst>
                                          <p:attrName>style.visibility</p:attrName>
                                        </p:attrNameLst>
                                      </p:cBhvr>
                                      <p:to>
                                        <p:strVal val="visible"/>
                                      </p:to>
                                    </p:set>
                                    <p:anim calcmode="lin" valueType="num">
                                      <p:cBhvr>
                                        <p:cTn id="48" dur="500" fill="hold"/>
                                        <p:tgtEl>
                                          <p:spTgt spid="90115">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0115">
                                            <p:txEl>
                                              <p:pRg st="3" end="3"/>
                                            </p:txEl>
                                          </p:spTgt>
                                        </p:tgtEl>
                                        <p:attrNameLst>
                                          <p:attrName>ppt_y</p:attrName>
                                        </p:attrNameLst>
                                      </p:cBhvr>
                                      <p:tavLst>
                                        <p:tav tm="0">
                                          <p:val>
                                            <p:strVal val="#ppt_y"/>
                                          </p:val>
                                        </p:tav>
                                        <p:tav tm="100000">
                                          <p:val>
                                            <p:strVal val="#ppt_y"/>
                                          </p:val>
                                        </p:tav>
                                      </p:tavLst>
                                    </p:anim>
                                    <p:anim calcmode="lin" valueType="num">
                                      <p:cBhvr>
                                        <p:cTn id="50" dur="500" fill="hold"/>
                                        <p:tgtEl>
                                          <p:spTgt spid="90115">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0115">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0115">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1" presetClass="entr" presetSubtype="0" fill="hold" grpId="0" nodeType="clickEffect">
                                  <p:stCondLst>
                                    <p:cond delay="0"/>
                                  </p:stCondLst>
                                  <p:iterate type="lt">
                                    <p:tmPct val="10000"/>
                                  </p:iterate>
                                  <p:childTnLst>
                                    <p:set>
                                      <p:cBhvr>
                                        <p:cTn id="56" dur="1" fill="hold">
                                          <p:stCondLst>
                                            <p:cond delay="0"/>
                                          </p:stCondLst>
                                        </p:cTn>
                                        <p:tgtEl>
                                          <p:spTgt spid="90115">
                                            <p:txEl>
                                              <p:pRg st="4" end="4"/>
                                            </p:txEl>
                                          </p:spTgt>
                                        </p:tgtEl>
                                        <p:attrNameLst>
                                          <p:attrName>style.visibility</p:attrName>
                                        </p:attrNameLst>
                                      </p:cBhvr>
                                      <p:to>
                                        <p:strVal val="visible"/>
                                      </p:to>
                                    </p:set>
                                    <p:anim calcmode="lin" valueType="num">
                                      <p:cBhvr>
                                        <p:cTn id="57" dur="500" fill="hold"/>
                                        <p:tgtEl>
                                          <p:spTgt spid="90115">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90115">
                                            <p:txEl>
                                              <p:pRg st="4" end="4"/>
                                            </p:txEl>
                                          </p:spTgt>
                                        </p:tgtEl>
                                        <p:attrNameLst>
                                          <p:attrName>ppt_y</p:attrName>
                                        </p:attrNameLst>
                                      </p:cBhvr>
                                      <p:tavLst>
                                        <p:tav tm="0">
                                          <p:val>
                                            <p:strVal val="#ppt_y"/>
                                          </p:val>
                                        </p:tav>
                                        <p:tav tm="100000">
                                          <p:val>
                                            <p:strVal val="#ppt_y"/>
                                          </p:val>
                                        </p:tav>
                                      </p:tavLst>
                                    </p:anim>
                                    <p:anim calcmode="lin" valueType="num">
                                      <p:cBhvr>
                                        <p:cTn id="59" dur="500" fill="hold"/>
                                        <p:tgtEl>
                                          <p:spTgt spid="90115">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90115">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90115">
                                            <p:txEl>
                                              <p:pRg st="4" end="4"/>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41" presetClass="entr" presetSubtype="0" fill="hold" grpId="0" nodeType="clickEffect">
                                  <p:stCondLst>
                                    <p:cond delay="0"/>
                                  </p:stCondLst>
                                  <p:iterate type="lt">
                                    <p:tmPct val="10000"/>
                                  </p:iterate>
                                  <p:childTnLst>
                                    <p:set>
                                      <p:cBhvr>
                                        <p:cTn id="65" dur="1" fill="hold">
                                          <p:stCondLst>
                                            <p:cond delay="0"/>
                                          </p:stCondLst>
                                        </p:cTn>
                                        <p:tgtEl>
                                          <p:spTgt spid="90115">
                                            <p:txEl>
                                              <p:pRg st="5" end="5"/>
                                            </p:txEl>
                                          </p:spTgt>
                                        </p:tgtEl>
                                        <p:attrNameLst>
                                          <p:attrName>style.visibility</p:attrName>
                                        </p:attrNameLst>
                                      </p:cBhvr>
                                      <p:to>
                                        <p:strVal val="visible"/>
                                      </p:to>
                                    </p:set>
                                    <p:anim calcmode="lin" valueType="num">
                                      <p:cBhvr>
                                        <p:cTn id="66" dur="500" fill="hold"/>
                                        <p:tgtEl>
                                          <p:spTgt spid="90115">
                                            <p:txEl>
                                              <p:pRg st="5" end="5"/>
                                            </p:txEl>
                                          </p:spTgt>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90115">
                                            <p:txEl>
                                              <p:pRg st="5" end="5"/>
                                            </p:txEl>
                                          </p:spTgt>
                                        </p:tgtEl>
                                        <p:attrNameLst>
                                          <p:attrName>ppt_y</p:attrName>
                                        </p:attrNameLst>
                                      </p:cBhvr>
                                      <p:tavLst>
                                        <p:tav tm="0">
                                          <p:val>
                                            <p:strVal val="#ppt_y"/>
                                          </p:val>
                                        </p:tav>
                                        <p:tav tm="100000">
                                          <p:val>
                                            <p:strVal val="#ppt_y"/>
                                          </p:val>
                                        </p:tav>
                                      </p:tavLst>
                                    </p:anim>
                                    <p:anim calcmode="lin" valueType="num">
                                      <p:cBhvr>
                                        <p:cTn id="68" dur="500" fill="hold"/>
                                        <p:tgtEl>
                                          <p:spTgt spid="90115">
                                            <p:txEl>
                                              <p:pRg st="5" end="5"/>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90115">
                                            <p:txEl>
                                              <p:pRg st="5" end="5"/>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90115">
                                            <p:txEl>
                                              <p:pRg st="5" end="5"/>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41" presetClass="entr" presetSubtype="0" fill="hold" grpId="0" nodeType="clickEffect">
                                  <p:stCondLst>
                                    <p:cond delay="0"/>
                                  </p:stCondLst>
                                  <p:iterate type="lt">
                                    <p:tmPct val="10000"/>
                                  </p:iterate>
                                  <p:childTnLst>
                                    <p:set>
                                      <p:cBhvr>
                                        <p:cTn id="74" dur="1" fill="hold">
                                          <p:stCondLst>
                                            <p:cond delay="0"/>
                                          </p:stCondLst>
                                        </p:cTn>
                                        <p:tgtEl>
                                          <p:spTgt spid="90115">
                                            <p:txEl>
                                              <p:pRg st="6" end="6"/>
                                            </p:txEl>
                                          </p:spTgt>
                                        </p:tgtEl>
                                        <p:attrNameLst>
                                          <p:attrName>style.visibility</p:attrName>
                                        </p:attrNameLst>
                                      </p:cBhvr>
                                      <p:to>
                                        <p:strVal val="visible"/>
                                      </p:to>
                                    </p:set>
                                    <p:anim calcmode="lin" valueType="num">
                                      <p:cBhvr>
                                        <p:cTn id="75" dur="500" fill="hold"/>
                                        <p:tgtEl>
                                          <p:spTgt spid="90115">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90115">
                                            <p:txEl>
                                              <p:pRg st="6" end="6"/>
                                            </p:txEl>
                                          </p:spTgt>
                                        </p:tgtEl>
                                        <p:attrNameLst>
                                          <p:attrName>ppt_y</p:attrName>
                                        </p:attrNameLst>
                                      </p:cBhvr>
                                      <p:tavLst>
                                        <p:tav tm="0">
                                          <p:val>
                                            <p:strVal val="#ppt_y"/>
                                          </p:val>
                                        </p:tav>
                                        <p:tav tm="100000">
                                          <p:val>
                                            <p:strVal val="#ppt_y"/>
                                          </p:val>
                                        </p:tav>
                                      </p:tavLst>
                                    </p:anim>
                                    <p:anim calcmode="lin" valueType="num">
                                      <p:cBhvr>
                                        <p:cTn id="77" dur="500" fill="hold"/>
                                        <p:tgtEl>
                                          <p:spTgt spid="90115">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90115">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90115">
                                            <p:txEl>
                                              <p:pRg st="6" end="6"/>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41" presetClass="entr" presetSubtype="0" fill="hold" grpId="0" nodeType="clickEffect">
                                  <p:stCondLst>
                                    <p:cond delay="0"/>
                                  </p:stCondLst>
                                  <p:iterate type="lt">
                                    <p:tmPct val="10000"/>
                                  </p:iterate>
                                  <p:childTnLst>
                                    <p:set>
                                      <p:cBhvr>
                                        <p:cTn id="83" dur="1" fill="hold">
                                          <p:stCondLst>
                                            <p:cond delay="0"/>
                                          </p:stCondLst>
                                        </p:cTn>
                                        <p:tgtEl>
                                          <p:spTgt spid="90115">
                                            <p:txEl>
                                              <p:pRg st="7" end="7"/>
                                            </p:txEl>
                                          </p:spTgt>
                                        </p:tgtEl>
                                        <p:attrNameLst>
                                          <p:attrName>style.visibility</p:attrName>
                                        </p:attrNameLst>
                                      </p:cBhvr>
                                      <p:to>
                                        <p:strVal val="visible"/>
                                      </p:to>
                                    </p:set>
                                    <p:anim calcmode="lin" valueType="num">
                                      <p:cBhvr>
                                        <p:cTn id="84" dur="500" fill="hold"/>
                                        <p:tgtEl>
                                          <p:spTgt spid="90115">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90115">
                                            <p:txEl>
                                              <p:pRg st="7" end="7"/>
                                            </p:txEl>
                                          </p:spTgt>
                                        </p:tgtEl>
                                        <p:attrNameLst>
                                          <p:attrName>ppt_y</p:attrName>
                                        </p:attrNameLst>
                                      </p:cBhvr>
                                      <p:tavLst>
                                        <p:tav tm="0">
                                          <p:val>
                                            <p:strVal val="#ppt_y"/>
                                          </p:val>
                                        </p:tav>
                                        <p:tav tm="100000">
                                          <p:val>
                                            <p:strVal val="#ppt_y"/>
                                          </p:val>
                                        </p:tav>
                                      </p:tavLst>
                                    </p:anim>
                                    <p:anim calcmode="lin" valueType="num">
                                      <p:cBhvr>
                                        <p:cTn id="86" dur="500" fill="hold"/>
                                        <p:tgtEl>
                                          <p:spTgt spid="90115">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90115">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90115">
                                            <p:txEl>
                                              <p:pRg st="7" end="7"/>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41" presetClass="entr" presetSubtype="0" fill="hold" grpId="0" nodeType="clickEffect">
                                  <p:stCondLst>
                                    <p:cond delay="0"/>
                                  </p:stCondLst>
                                  <p:iterate type="lt">
                                    <p:tmPct val="10000"/>
                                  </p:iterate>
                                  <p:childTnLst>
                                    <p:set>
                                      <p:cBhvr>
                                        <p:cTn id="92" dur="1" fill="hold">
                                          <p:stCondLst>
                                            <p:cond delay="0"/>
                                          </p:stCondLst>
                                        </p:cTn>
                                        <p:tgtEl>
                                          <p:spTgt spid="90115">
                                            <p:txEl>
                                              <p:pRg st="8" end="8"/>
                                            </p:txEl>
                                          </p:spTgt>
                                        </p:tgtEl>
                                        <p:attrNameLst>
                                          <p:attrName>style.visibility</p:attrName>
                                        </p:attrNameLst>
                                      </p:cBhvr>
                                      <p:to>
                                        <p:strVal val="visible"/>
                                      </p:to>
                                    </p:set>
                                    <p:anim calcmode="lin" valueType="num">
                                      <p:cBhvr>
                                        <p:cTn id="93" dur="500" fill="hold"/>
                                        <p:tgtEl>
                                          <p:spTgt spid="90115">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90115">
                                            <p:txEl>
                                              <p:pRg st="8" end="8"/>
                                            </p:txEl>
                                          </p:spTgt>
                                        </p:tgtEl>
                                        <p:attrNameLst>
                                          <p:attrName>ppt_y</p:attrName>
                                        </p:attrNameLst>
                                      </p:cBhvr>
                                      <p:tavLst>
                                        <p:tav tm="0">
                                          <p:val>
                                            <p:strVal val="#ppt_y"/>
                                          </p:val>
                                        </p:tav>
                                        <p:tav tm="100000">
                                          <p:val>
                                            <p:strVal val="#ppt_y"/>
                                          </p:val>
                                        </p:tav>
                                      </p:tavLst>
                                    </p:anim>
                                    <p:anim calcmode="lin" valueType="num">
                                      <p:cBhvr>
                                        <p:cTn id="95" dur="500" fill="hold"/>
                                        <p:tgtEl>
                                          <p:spTgt spid="90115">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90115">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90115">
                                            <p:txEl>
                                              <p:pRg st="8" end="8"/>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41" presetClass="entr" presetSubtype="0" fill="hold" grpId="0" nodeType="clickEffect">
                                  <p:stCondLst>
                                    <p:cond delay="0"/>
                                  </p:stCondLst>
                                  <p:iterate type="lt">
                                    <p:tmPct val="10000"/>
                                  </p:iterate>
                                  <p:childTnLst>
                                    <p:set>
                                      <p:cBhvr>
                                        <p:cTn id="101" dur="1" fill="hold">
                                          <p:stCondLst>
                                            <p:cond delay="0"/>
                                          </p:stCondLst>
                                        </p:cTn>
                                        <p:tgtEl>
                                          <p:spTgt spid="90115">
                                            <p:txEl>
                                              <p:pRg st="9" end="9"/>
                                            </p:txEl>
                                          </p:spTgt>
                                        </p:tgtEl>
                                        <p:attrNameLst>
                                          <p:attrName>style.visibility</p:attrName>
                                        </p:attrNameLst>
                                      </p:cBhvr>
                                      <p:to>
                                        <p:strVal val="visible"/>
                                      </p:to>
                                    </p:set>
                                    <p:anim calcmode="lin" valueType="num">
                                      <p:cBhvr>
                                        <p:cTn id="102" dur="500" fill="hold"/>
                                        <p:tgtEl>
                                          <p:spTgt spid="90115">
                                            <p:txEl>
                                              <p:pRg st="9" end="9"/>
                                            </p:txEl>
                                          </p:spTgt>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90115">
                                            <p:txEl>
                                              <p:pRg st="9" end="9"/>
                                            </p:txEl>
                                          </p:spTgt>
                                        </p:tgtEl>
                                        <p:attrNameLst>
                                          <p:attrName>ppt_y</p:attrName>
                                        </p:attrNameLst>
                                      </p:cBhvr>
                                      <p:tavLst>
                                        <p:tav tm="0">
                                          <p:val>
                                            <p:strVal val="#ppt_y"/>
                                          </p:val>
                                        </p:tav>
                                        <p:tav tm="100000">
                                          <p:val>
                                            <p:strVal val="#ppt_y"/>
                                          </p:val>
                                        </p:tav>
                                      </p:tavLst>
                                    </p:anim>
                                    <p:anim calcmode="lin" valueType="num">
                                      <p:cBhvr>
                                        <p:cTn id="104" dur="500" fill="hold"/>
                                        <p:tgtEl>
                                          <p:spTgt spid="90115">
                                            <p:txEl>
                                              <p:pRg st="9" end="9"/>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90115">
                                            <p:txEl>
                                              <p:pRg st="9" end="9"/>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90115">
                                            <p:txEl>
                                              <p:pRg st="9" end="9"/>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41" presetClass="entr" presetSubtype="0" fill="hold" grpId="0" nodeType="clickEffect">
                                  <p:stCondLst>
                                    <p:cond delay="0"/>
                                  </p:stCondLst>
                                  <p:iterate type="lt">
                                    <p:tmPct val="10000"/>
                                  </p:iterate>
                                  <p:childTnLst>
                                    <p:set>
                                      <p:cBhvr>
                                        <p:cTn id="110" dur="1" fill="hold">
                                          <p:stCondLst>
                                            <p:cond delay="0"/>
                                          </p:stCondLst>
                                        </p:cTn>
                                        <p:tgtEl>
                                          <p:spTgt spid="90115">
                                            <p:txEl>
                                              <p:pRg st="10" end="10"/>
                                            </p:txEl>
                                          </p:spTgt>
                                        </p:tgtEl>
                                        <p:attrNameLst>
                                          <p:attrName>style.visibility</p:attrName>
                                        </p:attrNameLst>
                                      </p:cBhvr>
                                      <p:to>
                                        <p:strVal val="visible"/>
                                      </p:to>
                                    </p:set>
                                    <p:anim calcmode="lin" valueType="num">
                                      <p:cBhvr>
                                        <p:cTn id="111" dur="500" fill="hold"/>
                                        <p:tgtEl>
                                          <p:spTgt spid="90115">
                                            <p:txEl>
                                              <p:pRg st="10" end="1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90115">
                                            <p:txEl>
                                              <p:pRg st="10" end="10"/>
                                            </p:txEl>
                                          </p:spTgt>
                                        </p:tgtEl>
                                        <p:attrNameLst>
                                          <p:attrName>ppt_y</p:attrName>
                                        </p:attrNameLst>
                                      </p:cBhvr>
                                      <p:tavLst>
                                        <p:tav tm="0">
                                          <p:val>
                                            <p:strVal val="#ppt_y"/>
                                          </p:val>
                                        </p:tav>
                                        <p:tav tm="100000">
                                          <p:val>
                                            <p:strVal val="#ppt_y"/>
                                          </p:val>
                                        </p:tav>
                                      </p:tavLst>
                                    </p:anim>
                                    <p:anim calcmode="lin" valueType="num">
                                      <p:cBhvr>
                                        <p:cTn id="113" dur="500" fill="hold"/>
                                        <p:tgtEl>
                                          <p:spTgt spid="90115">
                                            <p:txEl>
                                              <p:pRg st="10" end="1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90115">
                                            <p:txEl>
                                              <p:pRg st="10" end="1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90115">
                                            <p:txEl>
                                              <p:pRg st="10" end="10"/>
                                            </p:txEl>
                                          </p:spTgt>
                                        </p:tgtEl>
                                      </p:cBhvr>
                                    </p:animEffect>
                                  </p:childTnLst>
                                </p:cTn>
                              </p:par>
                            </p:childTnLst>
                          </p:cTn>
                        </p:par>
                      </p:childTnLst>
                    </p:cTn>
                  </p:par>
                  <p:par>
                    <p:cTn id="116" fill="hold">
                      <p:stCondLst>
                        <p:cond delay="indefinite"/>
                      </p:stCondLst>
                      <p:childTnLst>
                        <p:par>
                          <p:cTn id="117" fill="hold">
                            <p:stCondLst>
                              <p:cond delay="0"/>
                            </p:stCondLst>
                            <p:childTnLst>
                              <p:par>
                                <p:cTn id="118" presetID="41" presetClass="entr" presetSubtype="0" fill="hold" grpId="0" nodeType="clickEffect">
                                  <p:stCondLst>
                                    <p:cond delay="0"/>
                                  </p:stCondLst>
                                  <p:iterate type="lt">
                                    <p:tmPct val="10000"/>
                                  </p:iterate>
                                  <p:childTnLst>
                                    <p:set>
                                      <p:cBhvr>
                                        <p:cTn id="119" dur="1" fill="hold">
                                          <p:stCondLst>
                                            <p:cond delay="0"/>
                                          </p:stCondLst>
                                        </p:cTn>
                                        <p:tgtEl>
                                          <p:spTgt spid="90115">
                                            <p:txEl>
                                              <p:pRg st="11" end="11"/>
                                            </p:txEl>
                                          </p:spTgt>
                                        </p:tgtEl>
                                        <p:attrNameLst>
                                          <p:attrName>style.visibility</p:attrName>
                                        </p:attrNameLst>
                                      </p:cBhvr>
                                      <p:to>
                                        <p:strVal val="visible"/>
                                      </p:to>
                                    </p:set>
                                    <p:anim calcmode="lin" valueType="num">
                                      <p:cBhvr>
                                        <p:cTn id="120" dur="500" fill="hold"/>
                                        <p:tgtEl>
                                          <p:spTgt spid="90115">
                                            <p:txEl>
                                              <p:pRg st="11" end="1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21" dur="500" fill="hold"/>
                                        <p:tgtEl>
                                          <p:spTgt spid="90115">
                                            <p:txEl>
                                              <p:pRg st="11" end="11"/>
                                            </p:txEl>
                                          </p:spTgt>
                                        </p:tgtEl>
                                        <p:attrNameLst>
                                          <p:attrName>ppt_y</p:attrName>
                                        </p:attrNameLst>
                                      </p:cBhvr>
                                      <p:tavLst>
                                        <p:tav tm="0">
                                          <p:val>
                                            <p:strVal val="#ppt_y"/>
                                          </p:val>
                                        </p:tav>
                                        <p:tav tm="100000">
                                          <p:val>
                                            <p:strVal val="#ppt_y"/>
                                          </p:val>
                                        </p:tav>
                                      </p:tavLst>
                                    </p:anim>
                                    <p:anim calcmode="lin" valueType="num">
                                      <p:cBhvr>
                                        <p:cTn id="122" dur="500" fill="hold"/>
                                        <p:tgtEl>
                                          <p:spTgt spid="90115">
                                            <p:txEl>
                                              <p:pRg st="11" end="1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23" dur="500" fill="hold"/>
                                        <p:tgtEl>
                                          <p:spTgt spid="90115">
                                            <p:txEl>
                                              <p:pRg st="11" end="1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24" dur="500" tmFilter="0,0; .5, 1; 1, 1"/>
                                        <p:tgtEl>
                                          <p:spTgt spid="9011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152400"/>
            <a:ext cx="6870700" cy="609600"/>
          </a:xfrm>
        </p:spPr>
        <p:txBody>
          <a:bodyPr/>
          <a:lstStyle/>
          <a:p>
            <a:r>
              <a:rPr lang="fr-CA" sz="2400" b="1"/>
              <a:t>Mes résultats académiques</a:t>
            </a:r>
            <a:br>
              <a:rPr lang="fr-CA" sz="2400" b="1"/>
            </a:br>
            <a:endParaRPr lang="en-US" sz="2400" b="1"/>
          </a:p>
        </p:txBody>
      </p:sp>
      <p:graphicFrame>
        <p:nvGraphicFramePr>
          <p:cNvPr id="22608" name="Group 80"/>
          <p:cNvGraphicFramePr>
            <a:graphicFrameLocks noGrp="1"/>
          </p:cNvGraphicFramePr>
          <p:nvPr>
            <p:ph idx="1"/>
          </p:nvPr>
        </p:nvGraphicFramePr>
        <p:xfrm>
          <a:off x="304800" y="762000"/>
          <a:ext cx="8839200" cy="3962401"/>
        </p:xfrm>
        <a:graphic>
          <a:graphicData uri="http://schemas.openxmlformats.org/drawingml/2006/table">
            <a:tbl>
              <a:tblPr/>
              <a:tblGrid>
                <a:gridCol w="1955800"/>
                <a:gridCol w="1173163"/>
                <a:gridCol w="1173162"/>
                <a:gridCol w="4537075"/>
              </a:tblGrid>
              <a:tr h="8055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600" b="1" i="0" u="none" strike="noStrike" cap="none" normalizeH="0" baseline="0" dirty="0" smtClean="0">
                          <a:ln>
                            <a:noFill/>
                          </a:ln>
                          <a:solidFill>
                            <a:schemeClr val="tx1"/>
                          </a:solidFill>
                          <a:effectLst>
                            <a:outerShdw blurRad="38100" dist="38100" dir="2700000" algn="tl">
                              <a:srgbClr val="FFFFFF"/>
                            </a:outerShdw>
                          </a:effectLst>
                          <a:latin typeface="Comic Sans MS" pitchFamily="66" charset="0"/>
                        </a:rPr>
                        <a:t>Sujet</a:t>
                      </a:r>
                      <a:endParaRPr kumimoji="0" lang="en-US" sz="1600" b="1" i="0" u="none" strike="noStrike" cap="none" normalizeH="0" baseline="0" dirty="0" smtClean="0">
                        <a:ln>
                          <a:noFill/>
                        </a:ln>
                        <a:solidFill>
                          <a:schemeClr val="tx1"/>
                        </a:solidFill>
                        <a:effectLst>
                          <a:outerShdw blurRad="38100" dist="38100" dir="2700000" algn="tl">
                            <a:srgbClr val="FFFFFF"/>
                          </a:outerShdw>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600" b="1" i="0" u="none" strike="noStrike" cap="none" normalizeH="0" baseline="0" smtClean="0">
                          <a:ln>
                            <a:noFill/>
                          </a:ln>
                          <a:solidFill>
                            <a:schemeClr val="tx1"/>
                          </a:solidFill>
                          <a:effectLst>
                            <a:outerShdw blurRad="38100" dist="38100" dir="2700000" algn="tl">
                              <a:srgbClr val="FFFFFF"/>
                            </a:outerShdw>
                          </a:effectLst>
                          <a:latin typeface="Comic Sans MS" pitchFamily="66" charset="0"/>
                        </a:rPr>
                        <a:t>Notes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600" b="1" i="0" u="none" strike="noStrike" cap="none" normalizeH="0" baseline="0" smtClean="0">
                          <a:ln>
                            <a:noFill/>
                          </a:ln>
                          <a:solidFill>
                            <a:schemeClr val="tx1"/>
                          </a:solidFill>
                          <a:effectLst>
                            <a:outerShdw blurRad="38100" dist="38100" dir="2700000" algn="tl">
                              <a:srgbClr val="FFFFFF"/>
                            </a:outerShdw>
                          </a:effectLst>
                          <a:latin typeface="Comic Sans MS" pitchFamily="66" charset="0"/>
                        </a:rPr>
                        <a:t>(terme 1)</a:t>
                      </a:r>
                      <a:endParaRPr kumimoji="0" lang="en-US" sz="1600" b="1" i="0" u="none" strike="noStrike" cap="none" normalizeH="0" baseline="0" smtClean="0">
                        <a:ln>
                          <a:noFill/>
                        </a:ln>
                        <a:solidFill>
                          <a:schemeClr val="tx1"/>
                        </a:solidFill>
                        <a:effectLst>
                          <a:outerShdw blurRad="38100" dist="38100" dir="2700000" algn="tl">
                            <a:srgbClr val="FFFFFF"/>
                          </a:outerShdw>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600" b="1" i="0" u="none" strike="noStrike" cap="none" normalizeH="0" baseline="0" smtClean="0">
                          <a:ln>
                            <a:noFill/>
                          </a:ln>
                          <a:solidFill>
                            <a:schemeClr val="tx1"/>
                          </a:solidFill>
                          <a:effectLst>
                            <a:outerShdw blurRad="38100" dist="38100" dir="2700000" algn="tl">
                              <a:srgbClr val="FFFFFF"/>
                            </a:outerShdw>
                          </a:effectLst>
                          <a:latin typeface="Comic Sans MS" pitchFamily="66" charset="0"/>
                        </a:rPr>
                        <a:t>Notes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600" b="1" i="0" u="none" strike="noStrike" cap="none" normalizeH="0" baseline="0" smtClean="0">
                          <a:ln>
                            <a:noFill/>
                          </a:ln>
                          <a:solidFill>
                            <a:schemeClr val="tx1"/>
                          </a:solidFill>
                          <a:effectLst>
                            <a:outerShdw blurRad="38100" dist="38100" dir="2700000" algn="tl">
                              <a:srgbClr val="FFFFFF"/>
                            </a:outerShdw>
                          </a:effectLst>
                          <a:latin typeface="Comic Sans MS" pitchFamily="66" charset="0"/>
                        </a:rPr>
                        <a:t>(terme 2)</a:t>
                      </a:r>
                      <a:endParaRPr kumimoji="0" lang="en-US" sz="1600" b="1" i="0" u="none" strike="noStrike" cap="none" normalizeH="0" baseline="0" smtClean="0">
                        <a:ln>
                          <a:noFill/>
                        </a:ln>
                        <a:solidFill>
                          <a:schemeClr val="tx1"/>
                        </a:solidFill>
                        <a:effectLst>
                          <a:outerShdw blurRad="38100" dist="38100" dir="2700000" algn="tl">
                            <a:srgbClr val="FFFFFF"/>
                          </a:outerShdw>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600" b="1" i="0" u="none" strike="noStrike" cap="none" normalizeH="0" baseline="0" smtClean="0">
                          <a:ln>
                            <a:noFill/>
                          </a:ln>
                          <a:solidFill>
                            <a:schemeClr val="tx1"/>
                          </a:solidFill>
                          <a:effectLst>
                            <a:outerShdw blurRad="38100" dist="38100" dir="2700000" algn="tl">
                              <a:srgbClr val="FFFFFF"/>
                            </a:outerShdw>
                          </a:effectLst>
                          <a:latin typeface="Comic Sans MS" pitchFamily="66" charset="0"/>
                        </a:rPr>
                        <a:t>Réflexions</a:t>
                      </a:r>
                      <a:endParaRPr kumimoji="0" lang="en-US" sz="1600" b="1" i="0" u="none" strike="noStrike" cap="none" normalizeH="0" baseline="0" smtClean="0">
                        <a:ln>
                          <a:noFill/>
                        </a:ln>
                        <a:solidFill>
                          <a:schemeClr val="tx1"/>
                        </a:solidFill>
                        <a:effectLst>
                          <a:outerShdw blurRad="38100" dist="38100" dir="2700000" algn="tl">
                            <a:srgbClr val="FFFFFF"/>
                          </a:outerShdw>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8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400" b="0" i="0" u="none" strike="noStrike" cap="none" normalizeH="0" baseline="0" smtClean="0">
                          <a:ln>
                            <a:noFill/>
                          </a:ln>
                          <a:solidFill>
                            <a:schemeClr val="tx1"/>
                          </a:solidFill>
                          <a:effectLst/>
                          <a:latin typeface="Comic Sans MS" pitchFamily="66" charset="0"/>
                        </a:rPr>
                        <a:t>français</a:t>
                      </a: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8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400" b="0" i="0" u="none" strike="noStrike" cap="none" normalizeH="0" baseline="0" smtClean="0">
                          <a:ln>
                            <a:noFill/>
                          </a:ln>
                          <a:solidFill>
                            <a:schemeClr val="tx1"/>
                          </a:solidFill>
                          <a:effectLst/>
                          <a:latin typeface="Comic Sans MS" pitchFamily="66" charset="0"/>
                        </a:rPr>
                        <a:t> anglais</a:t>
                      </a: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769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400" b="0" i="0" u="none" strike="noStrike" cap="none" normalizeH="0" baseline="0" smtClean="0">
                          <a:ln>
                            <a:noFill/>
                          </a:ln>
                          <a:solidFill>
                            <a:schemeClr val="tx1"/>
                          </a:solidFill>
                          <a:effectLst/>
                          <a:latin typeface="Comic Sans MS" pitchFamily="66" charset="0"/>
                        </a:rPr>
                        <a:t>math</a:t>
                      </a: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8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400" b="0" i="0" u="none" strike="noStrike" cap="none" normalizeH="0" baseline="0" smtClean="0">
                          <a:ln>
                            <a:noFill/>
                          </a:ln>
                          <a:solidFill>
                            <a:schemeClr val="tx1"/>
                          </a:solidFill>
                          <a:effectLst/>
                          <a:latin typeface="Comic Sans MS" pitchFamily="66" charset="0"/>
                        </a:rPr>
                        <a:t>science</a:t>
                      </a: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8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400" b="0" i="0" u="none" strike="noStrike" cap="none" normalizeH="0" baseline="0" smtClean="0">
                          <a:ln>
                            <a:noFill/>
                          </a:ln>
                          <a:solidFill>
                            <a:schemeClr val="tx1"/>
                          </a:solidFill>
                          <a:effectLst/>
                          <a:latin typeface="Comic Sans MS" pitchFamily="66" charset="0"/>
                        </a:rPr>
                        <a:t>science hum.</a:t>
                      </a: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8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A" sz="1400" b="0" i="0" u="none" strike="noStrike" cap="none" normalizeH="0" baseline="0" dirty="0" smtClean="0">
                          <a:ln>
                            <a:noFill/>
                          </a:ln>
                          <a:solidFill>
                            <a:schemeClr val="tx1"/>
                          </a:solidFill>
                          <a:effectLst/>
                          <a:latin typeface="Comic Sans MS" pitchFamily="66" charset="0"/>
                        </a:rPr>
                        <a:t>éd. Phys.</a:t>
                      </a:r>
                      <a:endParaRPr kumimoji="0" lang="en-US" sz="1400" b="0" i="0" u="none" strike="noStrike" cap="none" normalizeH="0" baseline="0" dirty="0" smtClean="0">
                        <a:ln>
                          <a:noFill/>
                        </a:ln>
                        <a:solidFill>
                          <a:schemeClr val="tx1"/>
                        </a:solidFill>
                        <a:effectLst/>
                        <a:latin typeface="Comic Sans MS" pitchFamily="66"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mic Sans MS" pitchFamily="66"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2608"/>
                                        </p:tgtEl>
                                        <p:attrNameLst>
                                          <p:attrName>style.visibility</p:attrName>
                                        </p:attrNameLst>
                                      </p:cBhvr>
                                      <p:to>
                                        <p:strVal val="visible"/>
                                      </p:to>
                                    </p:set>
                                    <p:animEffect transition="in" filter="fade">
                                      <p:cBhvr>
                                        <p:cTn id="7" dur="2000"/>
                                        <p:tgtEl>
                                          <p:spTgt spid="22608"/>
                                        </p:tgtEl>
                                      </p:cBhvr>
                                    </p:animEffect>
                                    <p:anim calcmode="lin" valueType="num">
                                      <p:cBhvr>
                                        <p:cTn id="8" dur="2000" fill="hold"/>
                                        <p:tgtEl>
                                          <p:spTgt spid="22608"/>
                                        </p:tgtEl>
                                        <p:attrNameLst>
                                          <p:attrName>style.rotation</p:attrName>
                                        </p:attrNameLst>
                                      </p:cBhvr>
                                      <p:tavLst>
                                        <p:tav tm="0">
                                          <p:val>
                                            <p:fltVal val="720"/>
                                          </p:val>
                                        </p:tav>
                                        <p:tav tm="100000">
                                          <p:val>
                                            <p:fltVal val="0"/>
                                          </p:val>
                                        </p:tav>
                                      </p:tavLst>
                                    </p:anim>
                                    <p:anim calcmode="lin" valueType="num">
                                      <p:cBhvr>
                                        <p:cTn id="9" dur="2000" fill="hold"/>
                                        <p:tgtEl>
                                          <p:spTgt spid="22608"/>
                                        </p:tgtEl>
                                        <p:attrNameLst>
                                          <p:attrName>ppt_h</p:attrName>
                                        </p:attrNameLst>
                                      </p:cBhvr>
                                      <p:tavLst>
                                        <p:tav tm="0">
                                          <p:val>
                                            <p:fltVal val="0"/>
                                          </p:val>
                                        </p:tav>
                                        <p:tav tm="100000">
                                          <p:val>
                                            <p:strVal val="#ppt_h"/>
                                          </p:val>
                                        </p:tav>
                                      </p:tavLst>
                                    </p:anim>
                                    <p:anim calcmode="lin" valueType="num">
                                      <p:cBhvr>
                                        <p:cTn id="10" dur="2000" fill="hold"/>
                                        <p:tgtEl>
                                          <p:spTgt spid="2260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rayons">
  <a:themeElements>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fontScheme name="Crayo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2209</TotalTime>
  <Words>874</Words>
  <Application>Microsoft Office PowerPoint</Application>
  <PresentationFormat>On-screen Show (4:3)</PresentationFormat>
  <Paragraphs>243</Paragraphs>
  <Slides>24</Slides>
  <Notes>0</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Crayons</vt:lpstr>
      <vt:lpstr>Default Design</vt:lpstr>
      <vt:lpstr>Portfolio électronique de l’élève   pour l’année scolaire 2011-2012</vt:lpstr>
      <vt:lpstr>Slide 2</vt:lpstr>
      <vt:lpstr>Photo de classe </vt:lpstr>
      <vt:lpstr>           Photos de classe</vt:lpstr>
      <vt:lpstr>Mon horaire</vt:lpstr>
      <vt:lpstr>Ta formule magique pour succès:</vt:lpstr>
      <vt:lpstr>Contrat personnel pour ma classe de français</vt:lpstr>
      <vt:lpstr>La recette du succès</vt:lpstr>
      <vt:lpstr>Mes résultats académiques </vt:lpstr>
      <vt:lpstr>profil</vt:lpstr>
      <vt:lpstr>Fiche biographique </vt:lpstr>
      <vt:lpstr>     Réflexions ma 8ème année </vt:lpstr>
      <vt:lpstr>Mes pièces choisies:</vt:lpstr>
      <vt:lpstr>Les pièces choisies</vt:lpstr>
      <vt:lpstr>Résultats de pièces choisies dans chaque matière académique</vt:lpstr>
      <vt:lpstr>Autoévaluation effort</vt:lpstr>
      <vt:lpstr>Autoévaluation effort</vt:lpstr>
      <vt:lpstr>Auto-évaluation –Self evaluation    ** faite en anglais pour mes parents     1= TOUJOURS         2= LA PLUPART DU TEMPS           3= PARFOIS       4= JAMAIS       ALWAYS  MOST OF THE TIME     SOMETIMES         NEVER</vt:lpstr>
      <vt:lpstr>Sondage sur mon style ou mes styles d’apprentissage fait en anglais pour mes parents </vt:lpstr>
      <vt:lpstr>Message positif</vt:lpstr>
      <vt:lpstr>Message positif</vt:lpstr>
      <vt:lpstr> Des souvenirs de NASIS   </vt:lpstr>
      <vt:lpstr>Commentaires de parents et/ou d’enseignants</vt:lpstr>
      <vt:lpstr>                                                  Portfolio électronique pour l’année scolaire 2010-11            grille d’évaluation     nom:__________________      1=faible    2=acceptable    3=bien    4=très bien    5=excellent    </vt:lpstr>
    </vt:vector>
  </TitlesOfParts>
  <Company>NB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Portfolio pour l’année scolaire 2004-2005</dc:title>
  <dc:creator>Jeanne</dc:creator>
  <cp:lastModifiedBy>ED18</cp:lastModifiedBy>
  <cp:revision>127</cp:revision>
  <dcterms:created xsi:type="dcterms:W3CDTF">2005-03-08T19:59:23Z</dcterms:created>
  <dcterms:modified xsi:type="dcterms:W3CDTF">2011-09-23T16:39:01Z</dcterms:modified>
</cp:coreProperties>
</file>